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sldIdLst>
    <p:sldId id="261" r:id="rId2"/>
  </p:sldIdLst>
  <p:sldSz cx="32918400" cy="51206400"/>
  <p:notesSz cx="9144000" cy="6858000"/>
  <p:defaultTextStyle>
    <a:defPPr>
      <a:defRPr lang="en-US"/>
    </a:defPPr>
    <a:lvl1pPr marL="0" algn="l" defTabSz="1724284" rtl="0" eaLnBrk="1" latinLnBrk="0" hangingPunct="1">
      <a:defRPr sz="6800" kern="1200">
        <a:solidFill>
          <a:schemeClr val="tx1"/>
        </a:solidFill>
        <a:latin typeface="+mn-lt"/>
        <a:ea typeface="+mn-ea"/>
        <a:cs typeface="+mn-cs"/>
      </a:defRPr>
    </a:lvl1pPr>
    <a:lvl2pPr marL="1724284" algn="l" defTabSz="1724284" rtl="0" eaLnBrk="1" latinLnBrk="0" hangingPunct="1">
      <a:defRPr sz="6800" kern="1200">
        <a:solidFill>
          <a:schemeClr val="tx1"/>
        </a:solidFill>
        <a:latin typeface="+mn-lt"/>
        <a:ea typeface="+mn-ea"/>
        <a:cs typeface="+mn-cs"/>
      </a:defRPr>
    </a:lvl2pPr>
    <a:lvl3pPr marL="3448568" algn="l" defTabSz="1724284" rtl="0" eaLnBrk="1" latinLnBrk="0" hangingPunct="1">
      <a:defRPr sz="6800" kern="1200">
        <a:solidFill>
          <a:schemeClr val="tx1"/>
        </a:solidFill>
        <a:latin typeface="+mn-lt"/>
        <a:ea typeface="+mn-ea"/>
        <a:cs typeface="+mn-cs"/>
      </a:defRPr>
    </a:lvl3pPr>
    <a:lvl4pPr marL="5172852" algn="l" defTabSz="1724284" rtl="0" eaLnBrk="1" latinLnBrk="0" hangingPunct="1">
      <a:defRPr sz="6800" kern="1200">
        <a:solidFill>
          <a:schemeClr val="tx1"/>
        </a:solidFill>
        <a:latin typeface="+mn-lt"/>
        <a:ea typeface="+mn-ea"/>
        <a:cs typeface="+mn-cs"/>
      </a:defRPr>
    </a:lvl4pPr>
    <a:lvl5pPr marL="6897136" algn="l" defTabSz="1724284" rtl="0" eaLnBrk="1" latinLnBrk="0" hangingPunct="1">
      <a:defRPr sz="6800" kern="1200">
        <a:solidFill>
          <a:schemeClr val="tx1"/>
        </a:solidFill>
        <a:latin typeface="+mn-lt"/>
        <a:ea typeface="+mn-ea"/>
        <a:cs typeface="+mn-cs"/>
      </a:defRPr>
    </a:lvl5pPr>
    <a:lvl6pPr marL="8621420" algn="l" defTabSz="1724284" rtl="0" eaLnBrk="1" latinLnBrk="0" hangingPunct="1">
      <a:defRPr sz="6800" kern="1200">
        <a:solidFill>
          <a:schemeClr val="tx1"/>
        </a:solidFill>
        <a:latin typeface="+mn-lt"/>
        <a:ea typeface="+mn-ea"/>
        <a:cs typeface="+mn-cs"/>
      </a:defRPr>
    </a:lvl6pPr>
    <a:lvl7pPr marL="10345704" algn="l" defTabSz="1724284" rtl="0" eaLnBrk="1" latinLnBrk="0" hangingPunct="1">
      <a:defRPr sz="6800" kern="1200">
        <a:solidFill>
          <a:schemeClr val="tx1"/>
        </a:solidFill>
        <a:latin typeface="+mn-lt"/>
        <a:ea typeface="+mn-ea"/>
        <a:cs typeface="+mn-cs"/>
      </a:defRPr>
    </a:lvl7pPr>
    <a:lvl8pPr marL="12069989" algn="l" defTabSz="1724284" rtl="0" eaLnBrk="1" latinLnBrk="0" hangingPunct="1">
      <a:defRPr sz="6800" kern="1200">
        <a:solidFill>
          <a:schemeClr val="tx1"/>
        </a:solidFill>
        <a:latin typeface="+mn-lt"/>
        <a:ea typeface="+mn-ea"/>
        <a:cs typeface="+mn-cs"/>
      </a:defRPr>
    </a:lvl8pPr>
    <a:lvl9pPr marL="13794273" algn="l" defTabSz="1724284" rtl="0" eaLnBrk="1" latinLnBrk="0" hangingPunct="1">
      <a:defRPr sz="6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128" userDrawn="1">
          <p15:clr>
            <a:srgbClr val="A4A3A4"/>
          </p15:clr>
        </p15:guide>
        <p15:guide id="2" pos="1036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868"/>
    <p:restoredTop sz="94665"/>
  </p:normalViewPr>
  <p:slideViewPr>
    <p:cSldViewPr snapToGrid="0" snapToObjects="1">
      <p:cViewPr>
        <p:scale>
          <a:sx n="25" d="100"/>
          <a:sy n="25" d="100"/>
        </p:scale>
        <p:origin x="3888" y="144"/>
      </p:cViewPr>
      <p:guideLst>
        <p:guide orient="horz" pos="16128"/>
        <p:guide pos="10368"/>
      </p:guideLst>
    </p:cSldViewPr>
  </p:slideViewPr>
  <p:notesTextViewPr>
    <p:cViewPr>
      <p:scale>
        <a:sx n="20" d="100"/>
        <a:sy n="2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44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80013" y="0"/>
            <a:ext cx="3962400" cy="344488"/>
          </a:xfrm>
          <a:prstGeom prst="rect">
            <a:avLst/>
          </a:prstGeom>
        </p:spPr>
        <p:txBody>
          <a:bodyPr vert="horz" lIns="91440" tIns="45720" rIns="91440" bIns="45720" rtlCol="0"/>
          <a:lstStyle>
            <a:lvl1pPr algn="r">
              <a:defRPr sz="1200"/>
            </a:lvl1pPr>
          </a:lstStyle>
          <a:p>
            <a:fld id="{10F9D400-EBDE-A147-8416-107F8B0AD312}" type="datetimeFigureOut">
              <a:rPr lang="en-US" smtClean="0"/>
              <a:t>8/3/20</a:t>
            </a:fld>
            <a:endParaRPr lang="en-US"/>
          </a:p>
        </p:txBody>
      </p:sp>
      <p:sp>
        <p:nvSpPr>
          <p:cNvPr id="4" name="Slide Image Placeholder 3"/>
          <p:cNvSpPr>
            <a:spLocks noGrp="1" noRot="1" noChangeAspect="1"/>
          </p:cNvSpPr>
          <p:nvPr>
            <p:ph type="sldImg" idx="2"/>
          </p:nvPr>
        </p:nvSpPr>
        <p:spPr>
          <a:xfrm>
            <a:off x="3827463" y="857250"/>
            <a:ext cx="1489075" cy="23145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300413"/>
            <a:ext cx="7315200" cy="27003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513513"/>
            <a:ext cx="3962400" cy="3444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80013" y="6513513"/>
            <a:ext cx="3962400" cy="344487"/>
          </a:xfrm>
          <a:prstGeom prst="rect">
            <a:avLst/>
          </a:prstGeom>
        </p:spPr>
        <p:txBody>
          <a:bodyPr vert="horz" lIns="91440" tIns="45720" rIns="91440" bIns="45720" rtlCol="0" anchor="b"/>
          <a:lstStyle>
            <a:lvl1pPr algn="r">
              <a:defRPr sz="1200"/>
            </a:lvl1pPr>
          </a:lstStyle>
          <a:p>
            <a:fld id="{32226FF8-A0D0-4A48-B00D-4AA666802AE8}" type="slidenum">
              <a:rPr lang="en-US" smtClean="0"/>
              <a:t>‹#›</a:t>
            </a:fld>
            <a:endParaRPr lang="en-US"/>
          </a:p>
        </p:txBody>
      </p:sp>
    </p:spTree>
    <p:extLst>
      <p:ext uri="{BB962C8B-B14F-4D97-AF65-F5344CB8AC3E}">
        <p14:creationId xmlns:p14="http://schemas.microsoft.com/office/powerpoint/2010/main" val="4792928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2226FF8-A0D0-4A48-B00D-4AA666802AE8}" type="slidenum">
              <a:rPr lang="en-US" smtClean="0"/>
              <a:t>1</a:t>
            </a:fld>
            <a:endParaRPr lang="en-US"/>
          </a:p>
        </p:txBody>
      </p:sp>
    </p:spTree>
    <p:extLst>
      <p:ext uri="{BB962C8B-B14F-4D97-AF65-F5344CB8AC3E}">
        <p14:creationId xmlns:p14="http://schemas.microsoft.com/office/powerpoint/2010/main" val="26503026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8880" y="15907176"/>
            <a:ext cx="27980640" cy="10976187"/>
          </a:xfrm>
        </p:spPr>
        <p:txBody>
          <a:bodyPr/>
          <a:lstStyle/>
          <a:p>
            <a:r>
              <a:rPr lang="en-US"/>
              <a:t>Click to edit Master title style</a:t>
            </a:r>
          </a:p>
        </p:txBody>
      </p:sp>
      <p:sp>
        <p:nvSpPr>
          <p:cNvPr id="3" name="Subtitle 2"/>
          <p:cNvSpPr>
            <a:spLocks noGrp="1"/>
          </p:cNvSpPr>
          <p:nvPr>
            <p:ph type="subTitle" idx="1"/>
          </p:nvPr>
        </p:nvSpPr>
        <p:spPr>
          <a:xfrm>
            <a:off x="4937760" y="29016960"/>
            <a:ext cx="23042880" cy="13086080"/>
          </a:xfrm>
        </p:spPr>
        <p:txBody>
          <a:bodyPr/>
          <a:lstStyle>
            <a:lvl1pPr marL="0" indent="0" algn="ctr">
              <a:buNone/>
              <a:defRPr>
                <a:solidFill>
                  <a:schemeClr val="tx1">
                    <a:tint val="75000"/>
                  </a:schemeClr>
                </a:solidFill>
              </a:defRPr>
            </a:lvl1pPr>
            <a:lvl2pPr marL="2682296" indent="0" algn="ctr">
              <a:buNone/>
              <a:defRPr>
                <a:solidFill>
                  <a:schemeClr val="tx1">
                    <a:tint val="75000"/>
                  </a:schemeClr>
                </a:solidFill>
              </a:defRPr>
            </a:lvl2pPr>
            <a:lvl3pPr marL="5364592" indent="0" algn="ctr">
              <a:buNone/>
              <a:defRPr>
                <a:solidFill>
                  <a:schemeClr val="tx1">
                    <a:tint val="75000"/>
                  </a:schemeClr>
                </a:solidFill>
              </a:defRPr>
            </a:lvl3pPr>
            <a:lvl4pPr marL="8046889" indent="0" algn="ctr">
              <a:buNone/>
              <a:defRPr>
                <a:solidFill>
                  <a:schemeClr val="tx1">
                    <a:tint val="75000"/>
                  </a:schemeClr>
                </a:solidFill>
              </a:defRPr>
            </a:lvl4pPr>
            <a:lvl5pPr marL="10729185" indent="0" algn="ctr">
              <a:buNone/>
              <a:defRPr>
                <a:solidFill>
                  <a:schemeClr val="tx1">
                    <a:tint val="75000"/>
                  </a:schemeClr>
                </a:solidFill>
              </a:defRPr>
            </a:lvl5pPr>
            <a:lvl6pPr marL="13411481" indent="0" algn="ctr">
              <a:buNone/>
              <a:defRPr>
                <a:solidFill>
                  <a:schemeClr val="tx1">
                    <a:tint val="75000"/>
                  </a:schemeClr>
                </a:solidFill>
              </a:defRPr>
            </a:lvl6pPr>
            <a:lvl7pPr marL="16093777" indent="0" algn="ctr">
              <a:buNone/>
              <a:defRPr>
                <a:solidFill>
                  <a:schemeClr val="tx1">
                    <a:tint val="75000"/>
                  </a:schemeClr>
                </a:solidFill>
              </a:defRPr>
            </a:lvl7pPr>
            <a:lvl8pPr marL="18776075" indent="0" algn="ctr">
              <a:buNone/>
              <a:defRPr>
                <a:solidFill>
                  <a:schemeClr val="tx1">
                    <a:tint val="75000"/>
                  </a:schemeClr>
                </a:solidFill>
              </a:defRPr>
            </a:lvl8pPr>
            <a:lvl9pPr marL="21458371"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360456FA-F14E-E942-9F6F-84EFD28CFFA1}" type="datetimeFigureOut">
              <a:rPr lang="en-US" smtClean="0"/>
              <a:t>8/3/20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E03A36-DDB1-F245-8959-EC2C41E68A28}" type="slidenum">
              <a:rPr lang="en-US" smtClean="0"/>
              <a:t>‹#›</a:t>
            </a:fld>
            <a:endParaRPr lang="en-US"/>
          </a:p>
        </p:txBody>
      </p:sp>
    </p:spTree>
    <p:extLst>
      <p:ext uri="{BB962C8B-B14F-4D97-AF65-F5344CB8AC3E}">
        <p14:creationId xmlns:p14="http://schemas.microsoft.com/office/powerpoint/2010/main" val="1591431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60456FA-F14E-E942-9F6F-84EFD28CFFA1}" type="datetimeFigureOut">
              <a:rPr lang="en-US" smtClean="0"/>
              <a:t>8/3/20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E03A36-DDB1-F245-8959-EC2C41E68A28}" type="slidenum">
              <a:rPr lang="en-US" smtClean="0"/>
              <a:t>‹#›</a:t>
            </a:fld>
            <a:endParaRPr lang="en-US"/>
          </a:p>
        </p:txBody>
      </p:sp>
    </p:spTree>
    <p:extLst>
      <p:ext uri="{BB962C8B-B14F-4D97-AF65-F5344CB8AC3E}">
        <p14:creationId xmlns:p14="http://schemas.microsoft.com/office/powerpoint/2010/main" val="2222526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597520" y="9838267"/>
            <a:ext cx="22219920" cy="20972103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937760" y="9838267"/>
            <a:ext cx="66111120" cy="20972103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60456FA-F14E-E942-9F6F-84EFD28CFFA1}" type="datetimeFigureOut">
              <a:rPr lang="en-US" smtClean="0"/>
              <a:t>8/3/20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E03A36-DDB1-F245-8959-EC2C41E68A28}" type="slidenum">
              <a:rPr lang="en-US" smtClean="0"/>
              <a:t>‹#›</a:t>
            </a:fld>
            <a:endParaRPr lang="en-US"/>
          </a:p>
        </p:txBody>
      </p:sp>
    </p:spTree>
    <p:extLst>
      <p:ext uri="{BB962C8B-B14F-4D97-AF65-F5344CB8AC3E}">
        <p14:creationId xmlns:p14="http://schemas.microsoft.com/office/powerpoint/2010/main" val="19537833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60456FA-F14E-E942-9F6F-84EFD28CFFA1}" type="datetimeFigureOut">
              <a:rPr lang="en-US" smtClean="0"/>
              <a:t>8/3/20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E03A36-DDB1-F245-8959-EC2C41E68A28}" type="slidenum">
              <a:rPr lang="en-US" smtClean="0"/>
              <a:t>‹#›</a:t>
            </a:fld>
            <a:endParaRPr lang="en-US"/>
          </a:p>
        </p:txBody>
      </p:sp>
    </p:spTree>
    <p:extLst>
      <p:ext uri="{BB962C8B-B14F-4D97-AF65-F5344CB8AC3E}">
        <p14:creationId xmlns:p14="http://schemas.microsoft.com/office/powerpoint/2010/main" val="13596195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00327" y="32904856"/>
            <a:ext cx="27980640" cy="10170160"/>
          </a:xfrm>
        </p:spPr>
        <p:txBody>
          <a:bodyPr anchor="t"/>
          <a:lstStyle>
            <a:lvl1pPr algn="l">
              <a:defRPr sz="23490" b="1" cap="all"/>
            </a:lvl1pPr>
          </a:lstStyle>
          <a:p>
            <a:r>
              <a:rPr lang="en-US"/>
              <a:t>Click to edit Master title style</a:t>
            </a:r>
          </a:p>
        </p:txBody>
      </p:sp>
      <p:sp>
        <p:nvSpPr>
          <p:cNvPr id="3" name="Text Placeholder 2"/>
          <p:cNvSpPr>
            <a:spLocks noGrp="1"/>
          </p:cNvSpPr>
          <p:nvPr>
            <p:ph type="body" idx="1"/>
          </p:nvPr>
        </p:nvSpPr>
        <p:spPr>
          <a:xfrm>
            <a:off x="2600327" y="21703461"/>
            <a:ext cx="27980640" cy="11201397"/>
          </a:xfrm>
        </p:spPr>
        <p:txBody>
          <a:bodyPr anchor="b"/>
          <a:lstStyle>
            <a:lvl1pPr marL="0" indent="0">
              <a:buNone/>
              <a:defRPr sz="11667">
                <a:solidFill>
                  <a:schemeClr val="tx1">
                    <a:tint val="75000"/>
                  </a:schemeClr>
                </a:solidFill>
              </a:defRPr>
            </a:lvl1pPr>
            <a:lvl2pPr marL="2682296" indent="0">
              <a:buNone/>
              <a:defRPr sz="10578">
                <a:solidFill>
                  <a:schemeClr val="tx1">
                    <a:tint val="75000"/>
                  </a:schemeClr>
                </a:solidFill>
              </a:defRPr>
            </a:lvl2pPr>
            <a:lvl3pPr marL="5364592" indent="0">
              <a:buNone/>
              <a:defRPr sz="9334">
                <a:solidFill>
                  <a:schemeClr val="tx1">
                    <a:tint val="75000"/>
                  </a:schemeClr>
                </a:solidFill>
              </a:defRPr>
            </a:lvl3pPr>
            <a:lvl4pPr marL="8046889" indent="0">
              <a:buNone/>
              <a:defRPr sz="8245">
                <a:solidFill>
                  <a:schemeClr val="tx1">
                    <a:tint val="75000"/>
                  </a:schemeClr>
                </a:solidFill>
              </a:defRPr>
            </a:lvl4pPr>
            <a:lvl5pPr marL="10729185" indent="0">
              <a:buNone/>
              <a:defRPr sz="8245">
                <a:solidFill>
                  <a:schemeClr val="tx1">
                    <a:tint val="75000"/>
                  </a:schemeClr>
                </a:solidFill>
              </a:defRPr>
            </a:lvl5pPr>
            <a:lvl6pPr marL="13411481" indent="0">
              <a:buNone/>
              <a:defRPr sz="8245">
                <a:solidFill>
                  <a:schemeClr val="tx1">
                    <a:tint val="75000"/>
                  </a:schemeClr>
                </a:solidFill>
              </a:defRPr>
            </a:lvl6pPr>
            <a:lvl7pPr marL="16093777" indent="0">
              <a:buNone/>
              <a:defRPr sz="8245">
                <a:solidFill>
                  <a:schemeClr val="tx1">
                    <a:tint val="75000"/>
                  </a:schemeClr>
                </a:solidFill>
              </a:defRPr>
            </a:lvl7pPr>
            <a:lvl8pPr marL="18776075" indent="0">
              <a:buNone/>
              <a:defRPr sz="8245">
                <a:solidFill>
                  <a:schemeClr val="tx1">
                    <a:tint val="75000"/>
                  </a:schemeClr>
                </a:solidFill>
              </a:defRPr>
            </a:lvl8pPr>
            <a:lvl9pPr marL="21458371" indent="0">
              <a:buNone/>
              <a:defRPr sz="8245">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60456FA-F14E-E942-9F6F-84EFD28CFFA1}" type="datetimeFigureOut">
              <a:rPr lang="en-US" smtClean="0"/>
              <a:t>8/3/20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E03A36-DDB1-F245-8959-EC2C41E68A28}" type="slidenum">
              <a:rPr lang="en-US" smtClean="0"/>
              <a:t>‹#›</a:t>
            </a:fld>
            <a:endParaRPr lang="en-US"/>
          </a:p>
        </p:txBody>
      </p:sp>
    </p:spTree>
    <p:extLst>
      <p:ext uri="{BB962C8B-B14F-4D97-AF65-F5344CB8AC3E}">
        <p14:creationId xmlns:p14="http://schemas.microsoft.com/office/powerpoint/2010/main" val="20052288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937760" y="57346427"/>
            <a:ext cx="44165520" cy="162212870"/>
          </a:xfrm>
        </p:spPr>
        <p:txBody>
          <a:bodyPr/>
          <a:lstStyle>
            <a:lvl1pPr>
              <a:defRPr sz="16489"/>
            </a:lvl1pPr>
            <a:lvl2pPr>
              <a:defRPr sz="14156"/>
            </a:lvl2pPr>
            <a:lvl3pPr>
              <a:defRPr sz="11667"/>
            </a:lvl3pPr>
            <a:lvl4pPr>
              <a:defRPr sz="10578"/>
            </a:lvl4pPr>
            <a:lvl5pPr>
              <a:defRPr sz="10578"/>
            </a:lvl5pPr>
            <a:lvl6pPr>
              <a:defRPr sz="10578"/>
            </a:lvl6pPr>
            <a:lvl7pPr>
              <a:defRPr sz="10578"/>
            </a:lvl7pPr>
            <a:lvl8pPr>
              <a:defRPr sz="10578"/>
            </a:lvl8pPr>
            <a:lvl9pPr>
              <a:defRPr sz="1057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9651920" y="57346427"/>
            <a:ext cx="44165520" cy="162212870"/>
          </a:xfrm>
        </p:spPr>
        <p:txBody>
          <a:bodyPr/>
          <a:lstStyle>
            <a:lvl1pPr>
              <a:defRPr sz="16489"/>
            </a:lvl1pPr>
            <a:lvl2pPr>
              <a:defRPr sz="14156"/>
            </a:lvl2pPr>
            <a:lvl3pPr>
              <a:defRPr sz="11667"/>
            </a:lvl3pPr>
            <a:lvl4pPr>
              <a:defRPr sz="10578"/>
            </a:lvl4pPr>
            <a:lvl5pPr>
              <a:defRPr sz="10578"/>
            </a:lvl5pPr>
            <a:lvl6pPr>
              <a:defRPr sz="10578"/>
            </a:lvl6pPr>
            <a:lvl7pPr>
              <a:defRPr sz="10578"/>
            </a:lvl7pPr>
            <a:lvl8pPr>
              <a:defRPr sz="10578"/>
            </a:lvl8pPr>
            <a:lvl9pPr>
              <a:defRPr sz="1057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60456FA-F14E-E942-9F6F-84EFD28CFFA1}" type="datetimeFigureOut">
              <a:rPr lang="en-US" smtClean="0"/>
              <a:t>8/3/20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E03A36-DDB1-F245-8959-EC2C41E68A28}" type="slidenum">
              <a:rPr lang="en-US" smtClean="0"/>
              <a:t>‹#›</a:t>
            </a:fld>
            <a:endParaRPr lang="en-US"/>
          </a:p>
        </p:txBody>
      </p:sp>
    </p:spTree>
    <p:extLst>
      <p:ext uri="{BB962C8B-B14F-4D97-AF65-F5344CB8AC3E}">
        <p14:creationId xmlns:p14="http://schemas.microsoft.com/office/powerpoint/2010/main" val="907262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45920" y="2050630"/>
            <a:ext cx="29626560" cy="8534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645922" y="11462177"/>
            <a:ext cx="14544677" cy="4776890"/>
          </a:xfrm>
        </p:spPr>
        <p:txBody>
          <a:bodyPr anchor="b"/>
          <a:lstStyle>
            <a:lvl1pPr marL="0" indent="0">
              <a:buNone/>
              <a:defRPr sz="14156" b="1"/>
            </a:lvl1pPr>
            <a:lvl2pPr marL="2682296" indent="0">
              <a:buNone/>
              <a:defRPr sz="11667" b="1"/>
            </a:lvl2pPr>
            <a:lvl3pPr marL="5364592" indent="0">
              <a:buNone/>
              <a:defRPr sz="10578" b="1"/>
            </a:lvl3pPr>
            <a:lvl4pPr marL="8046889" indent="0">
              <a:buNone/>
              <a:defRPr sz="9334" b="1"/>
            </a:lvl4pPr>
            <a:lvl5pPr marL="10729185" indent="0">
              <a:buNone/>
              <a:defRPr sz="9334" b="1"/>
            </a:lvl5pPr>
            <a:lvl6pPr marL="13411481" indent="0">
              <a:buNone/>
              <a:defRPr sz="9334" b="1"/>
            </a:lvl6pPr>
            <a:lvl7pPr marL="16093777" indent="0">
              <a:buNone/>
              <a:defRPr sz="9334" b="1"/>
            </a:lvl7pPr>
            <a:lvl8pPr marL="18776075" indent="0">
              <a:buNone/>
              <a:defRPr sz="9334" b="1"/>
            </a:lvl8pPr>
            <a:lvl9pPr marL="21458371" indent="0">
              <a:buNone/>
              <a:defRPr sz="9334" b="1"/>
            </a:lvl9pPr>
          </a:lstStyle>
          <a:p>
            <a:pPr lvl="0"/>
            <a:r>
              <a:rPr lang="en-US"/>
              <a:t>Click to edit Master text styles</a:t>
            </a:r>
          </a:p>
        </p:txBody>
      </p:sp>
      <p:sp>
        <p:nvSpPr>
          <p:cNvPr id="4" name="Content Placeholder 3"/>
          <p:cNvSpPr>
            <a:spLocks noGrp="1"/>
          </p:cNvSpPr>
          <p:nvPr>
            <p:ph sz="half" idx="2"/>
          </p:nvPr>
        </p:nvSpPr>
        <p:spPr>
          <a:xfrm>
            <a:off x="1645922" y="16239067"/>
            <a:ext cx="14544677" cy="29502950"/>
          </a:xfrm>
        </p:spPr>
        <p:txBody>
          <a:bodyPr/>
          <a:lstStyle>
            <a:lvl1pPr>
              <a:defRPr sz="14156"/>
            </a:lvl1pPr>
            <a:lvl2pPr>
              <a:defRPr sz="11667"/>
            </a:lvl2pPr>
            <a:lvl3pPr>
              <a:defRPr sz="10578"/>
            </a:lvl3pPr>
            <a:lvl4pPr>
              <a:defRPr sz="9334"/>
            </a:lvl4pPr>
            <a:lvl5pPr>
              <a:defRPr sz="9334"/>
            </a:lvl5pPr>
            <a:lvl6pPr>
              <a:defRPr sz="9334"/>
            </a:lvl6pPr>
            <a:lvl7pPr>
              <a:defRPr sz="9334"/>
            </a:lvl7pPr>
            <a:lvl8pPr>
              <a:defRPr sz="9334"/>
            </a:lvl8pPr>
            <a:lvl9pPr>
              <a:defRPr sz="9334"/>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6722095" y="11462177"/>
            <a:ext cx="14550390" cy="4776890"/>
          </a:xfrm>
        </p:spPr>
        <p:txBody>
          <a:bodyPr anchor="b"/>
          <a:lstStyle>
            <a:lvl1pPr marL="0" indent="0">
              <a:buNone/>
              <a:defRPr sz="14156" b="1"/>
            </a:lvl1pPr>
            <a:lvl2pPr marL="2682296" indent="0">
              <a:buNone/>
              <a:defRPr sz="11667" b="1"/>
            </a:lvl2pPr>
            <a:lvl3pPr marL="5364592" indent="0">
              <a:buNone/>
              <a:defRPr sz="10578" b="1"/>
            </a:lvl3pPr>
            <a:lvl4pPr marL="8046889" indent="0">
              <a:buNone/>
              <a:defRPr sz="9334" b="1"/>
            </a:lvl4pPr>
            <a:lvl5pPr marL="10729185" indent="0">
              <a:buNone/>
              <a:defRPr sz="9334" b="1"/>
            </a:lvl5pPr>
            <a:lvl6pPr marL="13411481" indent="0">
              <a:buNone/>
              <a:defRPr sz="9334" b="1"/>
            </a:lvl6pPr>
            <a:lvl7pPr marL="16093777" indent="0">
              <a:buNone/>
              <a:defRPr sz="9334" b="1"/>
            </a:lvl7pPr>
            <a:lvl8pPr marL="18776075" indent="0">
              <a:buNone/>
              <a:defRPr sz="9334" b="1"/>
            </a:lvl8pPr>
            <a:lvl9pPr marL="21458371" indent="0">
              <a:buNone/>
              <a:defRPr sz="9334" b="1"/>
            </a:lvl9pPr>
          </a:lstStyle>
          <a:p>
            <a:pPr lvl="0"/>
            <a:r>
              <a:rPr lang="en-US"/>
              <a:t>Click to edit Master text styles</a:t>
            </a:r>
          </a:p>
        </p:txBody>
      </p:sp>
      <p:sp>
        <p:nvSpPr>
          <p:cNvPr id="6" name="Content Placeholder 5"/>
          <p:cNvSpPr>
            <a:spLocks noGrp="1"/>
          </p:cNvSpPr>
          <p:nvPr>
            <p:ph sz="quarter" idx="4"/>
          </p:nvPr>
        </p:nvSpPr>
        <p:spPr>
          <a:xfrm>
            <a:off x="16722095" y="16239067"/>
            <a:ext cx="14550390" cy="29502950"/>
          </a:xfrm>
        </p:spPr>
        <p:txBody>
          <a:bodyPr/>
          <a:lstStyle>
            <a:lvl1pPr>
              <a:defRPr sz="14156"/>
            </a:lvl1pPr>
            <a:lvl2pPr>
              <a:defRPr sz="11667"/>
            </a:lvl2pPr>
            <a:lvl3pPr>
              <a:defRPr sz="10578"/>
            </a:lvl3pPr>
            <a:lvl4pPr>
              <a:defRPr sz="9334"/>
            </a:lvl4pPr>
            <a:lvl5pPr>
              <a:defRPr sz="9334"/>
            </a:lvl5pPr>
            <a:lvl6pPr>
              <a:defRPr sz="9334"/>
            </a:lvl6pPr>
            <a:lvl7pPr>
              <a:defRPr sz="9334"/>
            </a:lvl7pPr>
            <a:lvl8pPr>
              <a:defRPr sz="9334"/>
            </a:lvl8pPr>
            <a:lvl9pPr>
              <a:defRPr sz="9334"/>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60456FA-F14E-E942-9F6F-84EFD28CFFA1}" type="datetimeFigureOut">
              <a:rPr lang="en-US" smtClean="0"/>
              <a:t>8/3/20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4E03A36-DDB1-F245-8959-EC2C41E68A28}" type="slidenum">
              <a:rPr lang="en-US" smtClean="0"/>
              <a:t>‹#›</a:t>
            </a:fld>
            <a:endParaRPr lang="en-US"/>
          </a:p>
        </p:txBody>
      </p:sp>
    </p:spTree>
    <p:extLst>
      <p:ext uri="{BB962C8B-B14F-4D97-AF65-F5344CB8AC3E}">
        <p14:creationId xmlns:p14="http://schemas.microsoft.com/office/powerpoint/2010/main" val="20304331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60456FA-F14E-E942-9F6F-84EFD28CFFA1}" type="datetimeFigureOut">
              <a:rPr lang="en-US" smtClean="0"/>
              <a:t>8/3/20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4E03A36-DDB1-F245-8959-EC2C41E68A28}" type="slidenum">
              <a:rPr lang="en-US" smtClean="0"/>
              <a:t>‹#›</a:t>
            </a:fld>
            <a:endParaRPr lang="en-US"/>
          </a:p>
        </p:txBody>
      </p:sp>
    </p:spTree>
    <p:extLst>
      <p:ext uri="{BB962C8B-B14F-4D97-AF65-F5344CB8AC3E}">
        <p14:creationId xmlns:p14="http://schemas.microsoft.com/office/powerpoint/2010/main" val="3842927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60456FA-F14E-E942-9F6F-84EFD28CFFA1}" type="datetimeFigureOut">
              <a:rPr lang="en-US" smtClean="0"/>
              <a:t>8/3/20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4E03A36-DDB1-F245-8959-EC2C41E68A28}" type="slidenum">
              <a:rPr lang="en-US" smtClean="0"/>
              <a:t>‹#›</a:t>
            </a:fld>
            <a:endParaRPr lang="en-US"/>
          </a:p>
        </p:txBody>
      </p:sp>
    </p:spTree>
    <p:extLst>
      <p:ext uri="{BB962C8B-B14F-4D97-AF65-F5344CB8AC3E}">
        <p14:creationId xmlns:p14="http://schemas.microsoft.com/office/powerpoint/2010/main" val="19276891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6" y="2038773"/>
            <a:ext cx="10829927" cy="8676640"/>
          </a:xfrm>
        </p:spPr>
        <p:txBody>
          <a:bodyPr anchor="b"/>
          <a:lstStyle>
            <a:lvl1pPr algn="l">
              <a:defRPr sz="11667" b="1"/>
            </a:lvl1pPr>
          </a:lstStyle>
          <a:p>
            <a:r>
              <a:rPr lang="en-US"/>
              <a:t>Click to edit Master title style</a:t>
            </a:r>
          </a:p>
        </p:txBody>
      </p:sp>
      <p:sp>
        <p:nvSpPr>
          <p:cNvPr id="3" name="Content Placeholder 2"/>
          <p:cNvSpPr>
            <a:spLocks noGrp="1"/>
          </p:cNvSpPr>
          <p:nvPr>
            <p:ph idx="1"/>
          </p:nvPr>
        </p:nvSpPr>
        <p:spPr>
          <a:xfrm>
            <a:off x="12870180" y="2038778"/>
            <a:ext cx="18402300" cy="43703243"/>
          </a:xfrm>
        </p:spPr>
        <p:txBody>
          <a:bodyPr/>
          <a:lstStyle>
            <a:lvl1pPr>
              <a:defRPr sz="18823"/>
            </a:lvl1pPr>
            <a:lvl2pPr>
              <a:defRPr sz="16489"/>
            </a:lvl2pPr>
            <a:lvl3pPr>
              <a:defRPr sz="14156"/>
            </a:lvl3pPr>
            <a:lvl4pPr>
              <a:defRPr sz="11667"/>
            </a:lvl4pPr>
            <a:lvl5pPr>
              <a:defRPr sz="11667"/>
            </a:lvl5pPr>
            <a:lvl6pPr>
              <a:defRPr sz="11667"/>
            </a:lvl6pPr>
            <a:lvl7pPr>
              <a:defRPr sz="11667"/>
            </a:lvl7pPr>
            <a:lvl8pPr>
              <a:defRPr sz="11667"/>
            </a:lvl8pPr>
            <a:lvl9pPr>
              <a:defRPr sz="116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645926" y="10715418"/>
            <a:ext cx="10829927" cy="35026603"/>
          </a:xfrm>
        </p:spPr>
        <p:txBody>
          <a:bodyPr/>
          <a:lstStyle>
            <a:lvl1pPr marL="0" indent="0">
              <a:buNone/>
              <a:defRPr sz="8245"/>
            </a:lvl1pPr>
            <a:lvl2pPr marL="2682296" indent="0">
              <a:buNone/>
              <a:defRPr sz="7000"/>
            </a:lvl2pPr>
            <a:lvl3pPr marL="5364592" indent="0">
              <a:buNone/>
              <a:defRPr sz="5911"/>
            </a:lvl3pPr>
            <a:lvl4pPr marL="8046889" indent="0">
              <a:buNone/>
              <a:defRPr sz="5289"/>
            </a:lvl4pPr>
            <a:lvl5pPr marL="10729185" indent="0">
              <a:buNone/>
              <a:defRPr sz="5289"/>
            </a:lvl5pPr>
            <a:lvl6pPr marL="13411481" indent="0">
              <a:buNone/>
              <a:defRPr sz="5289"/>
            </a:lvl6pPr>
            <a:lvl7pPr marL="16093777" indent="0">
              <a:buNone/>
              <a:defRPr sz="5289"/>
            </a:lvl7pPr>
            <a:lvl8pPr marL="18776075" indent="0">
              <a:buNone/>
              <a:defRPr sz="5289"/>
            </a:lvl8pPr>
            <a:lvl9pPr marL="21458371" indent="0">
              <a:buNone/>
              <a:defRPr sz="5289"/>
            </a:lvl9pPr>
          </a:lstStyle>
          <a:p>
            <a:pPr lvl="0"/>
            <a:r>
              <a:rPr lang="en-US"/>
              <a:t>Click to edit Master text styles</a:t>
            </a:r>
          </a:p>
        </p:txBody>
      </p:sp>
      <p:sp>
        <p:nvSpPr>
          <p:cNvPr id="5" name="Date Placeholder 4"/>
          <p:cNvSpPr>
            <a:spLocks noGrp="1"/>
          </p:cNvSpPr>
          <p:nvPr>
            <p:ph type="dt" sz="half" idx="10"/>
          </p:nvPr>
        </p:nvSpPr>
        <p:spPr/>
        <p:txBody>
          <a:bodyPr/>
          <a:lstStyle/>
          <a:p>
            <a:fld id="{360456FA-F14E-E942-9F6F-84EFD28CFFA1}" type="datetimeFigureOut">
              <a:rPr lang="en-US" smtClean="0"/>
              <a:t>8/3/20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E03A36-DDB1-F245-8959-EC2C41E68A28}" type="slidenum">
              <a:rPr lang="en-US" smtClean="0"/>
              <a:t>‹#›</a:t>
            </a:fld>
            <a:endParaRPr lang="en-US"/>
          </a:p>
        </p:txBody>
      </p:sp>
    </p:spTree>
    <p:extLst>
      <p:ext uri="{BB962C8B-B14F-4D97-AF65-F5344CB8AC3E}">
        <p14:creationId xmlns:p14="http://schemas.microsoft.com/office/powerpoint/2010/main" val="3369981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52237" y="35844480"/>
            <a:ext cx="19751040" cy="4231643"/>
          </a:xfrm>
        </p:spPr>
        <p:txBody>
          <a:bodyPr anchor="b"/>
          <a:lstStyle>
            <a:lvl1pPr algn="l">
              <a:defRPr sz="11667" b="1"/>
            </a:lvl1pPr>
          </a:lstStyle>
          <a:p>
            <a:r>
              <a:rPr lang="en-US"/>
              <a:t>Click to edit Master title style</a:t>
            </a:r>
          </a:p>
        </p:txBody>
      </p:sp>
      <p:sp>
        <p:nvSpPr>
          <p:cNvPr id="3" name="Picture Placeholder 2"/>
          <p:cNvSpPr>
            <a:spLocks noGrp="1"/>
          </p:cNvSpPr>
          <p:nvPr>
            <p:ph type="pic" idx="1"/>
          </p:nvPr>
        </p:nvSpPr>
        <p:spPr>
          <a:xfrm>
            <a:off x="6452237" y="4575387"/>
            <a:ext cx="19751040" cy="30723840"/>
          </a:xfrm>
        </p:spPr>
        <p:txBody>
          <a:bodyPr/>
          <a:lstStyle>
            <a:lvl1pPr marL="0" indent="0">
              <a:buNone/>
              <a:defRPr sz="18823"/>
            </a:lvl1pPr>
            <a:lvl2pPr marL="2682296" indent="0">
              <a:buNone/>
              <a:defRPr sz="16489"/>
            </a:lvl2pPr>
            <a:lvl3pPr marL="5364592" indent="0">
              <a:buNone/>
              <a:defRPr sz="14156"/>
            </a:lvl3pPr>
            <a:lvl4pPr marL="8046889" indent="0">
              <a:buNone/>
              <a:defRPr sz="11667"/>
            </a:lvl4pPr>
            <a:lvl5pPr marL="10729185" indent="0">
              <a:buNone/>
              <a:defRPr sz="11667"/>
            </a:lvl5pPr>
            <a:lvl6pPr marL="13411481" indent="0">
              <a:buNone/>
              <a:defRPr sz="11667"/>
            </a:lvl6pPr>
            <a:lvl7pPr marL="16093777" indent="0">
              <a:buNone/>
              <a:defRPr sz="11667"/>
            </a:lvl7pPr>
            <a:lvl8pPr marL="18776075" indent="0">
              <a:buNone/>
              <a:defRPr sz="11667"/>
            </a:lvl8pPr>
            <a:lvl9pPr marL="21458371" indent="0">
              <a:buNone/>
              <a:defRPr sz="11667"/>
            </a:lvl9pPr>
          </a:lstStyle>
          <a:p>
            <a:endParaRPr lang="en-US"/>
          </a:p>
        </p:txBody>
      </p:sp>
      <p:sp>
        <p:nvSpPr>
          <p:cNvPr id="4" name="Text Placeholder 3"/>
          <p:cNvSpPr>
            <a:spLocks noGrp="1"/>
          </p:cNvSpPr>
          <p:nvPr>
            <p:ph type="body" sz="half" idx="2"/>
          </p:nvPr>
        </p:nvSpPr>
        <p:spPr>
          <a:xfrm>
            <a:off x="6452237" y="40076123"/>
            <a:ext cx="19751040" cy="6009637"/>
          </a:xfrm>
        </p:spPr>
        <p:txBody>
          <a:bodyPr/>
          <a:lstStyle>
            <a:lvl1pPr marL="0" indent="0">
              <a:buNone/>
              <a:defRPr sz="8245"/>
            </a:lvl1pPr>
            <a:lvl2pPr marL="2682296" indent="0">
              <a:buNone/>
              <a:defRPr sz="7000"/>
            </a:lvl2pPr>
            <a:lvl3pPr marL="5364592" indent="0">
              <a:buNone/>
              <a:defRPr sz="5911"/>
            </a:lvl3pPr>
            <a:lvl4pPr marL="8046889" indent="0">
              <a:buNone/>
              <a:defRPr sz="5289"/>
            </a:lvl4pPr>
            <a:lvl5pPr marL="10729185" indent="0">
              <a:buNone/>
              <a:defRPr sz="5289"/>
            </a:lvl5pPr>
            <a:lvl6pPr marL="13411481" indent="0">
              <a:buNone/>
              <a:defRPr sz="5289"/>
            </a:lvl6pPr>
            <a:lvl7pPr marL="16093777" indent="0">
              <a:buNone/>
              <a:defRPr sz="5289"/>
            </a:lvl7pPr>
            <a:lvl8pPr marL="18776075" indent="0">
              <a:buNone/>
              <a:defRPr sz="5289"/>
            </a:lvl8pPr>
            <a:lvl9pPr marL="21458371" indent="0">
              <a:buNone/>
              <a:defRPr sz="5289"/>
            </a:lvl9pPr>
          </a:lstStyle>
          <a:p>
            <a:pPr lvl="0"/>
            <a:r>
              <a:rPr lang="en-US"/>
              <a:t>Click to edit Master text styles</a:t>
            </a:r>
          </a:p>
        </p:txBody>
      </p:sp>
      <p:sp>
        <p:nvSpPr>
          <p:cNvPr id="5" name="Date Placeholder 4"/>
          <p:cNvSpPr>
            <a:spLocks noGrp="1"/>
          </p:cNvSpPr>
          <p:nvPr>
            <p:ph type="dt" sz="half" idx="10"/>
          </p:nvPr>
        </p:nvSpPr>
        <p:spPr/>
        <p:txBody>
          <a:bodyPr/>
          <a:lstStyle/>
          <a:p>
            <a:fld id="{360456FA-F14E-E942-9F6F-84EFD28CFFA1}" type="datetimeFigureOut">
              <a:rPr lang="en-US" smtClean="0"/>
              <a:t>8/3/20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E03A36-DDB1-F245-8959-EC2C41E68A28}" type="slidenum">
              <a:rPr lang="en-US" smtClean="0"/>
              <a:t>‹#›</a:t>
            </a:fld>
            <a:endParaRPr lang="en-US"/>
          </a:p>
        </p:txBody>
      </p:sp>
    </p:spTree>
    <p:extLst>
      <p:ext uri="{BB962C8B-B14F-4D97-AF65-F5344CB8AC3E}">
        <p14:creationId xmlns:p14="http://schemas.microsoft.com/office/powerpoint/2010/main" val="34114083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645920" y="2050630"/>
            <a:ext cx="29626560" cy="8534400"/>
          </a:xfrm>
          <a:prstGeom prst="rect">
            <a:avLst/>
          </a:prstGeom>
        </p:spPr>
        <p:txBody>
          <a:bodyPr vert="horz" lIns="344857" tIns="172428" rIns="344857" bIns="172428" rtlCol="0" anchor="ctr">
            <a:normAutofit/>
          </a:bodyPr>
          <a:lstStyle/>
          <a:p>
            <a:r>
              <a:rPr lang="en-US"/>
              <a:t>Click to edit Master title style</a:t>
            </a:r>
          </a:p>
        </p:txBody>
      </p:sp>
      <p:sp>
        <p:nvSpPr>
          <p:cNvPr id="3" name="Text Placeholder 2"/>
          <p:cNvSpPr>
            <a:spLocks noGrp="1"/>
          </p:cNvSpPr>
          <p:nvPr>
            <p:ph type="body" idx="1"/>
          </p:nvPr>
        </p:nvSpPr>
        <p:spPr>
          <a:xfrm>
            <a:off x="1645920" y="11948165"/>
            <a:ext cx="29626560" cy="33793856"/>
          </a:xfrm>
          <a:prstGeom prst="rect">
            <a:avLst/>
          </a:prstGeom>
        </p:spPr>
        <p:txBody>
          <a:bodyPr vert="horz" lIns="344857" tIns="172428" rIns="344857" bIns="17242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645920" y="47460751"/>
            <a:ext cx="7680960" cy="2726267"/>
          </a:xfrm>
          <a:prstGeom prst="rect">
            <a:avLst/>
          </a:prstGeom>
        </p:spPr>
        <p:txBody>
          <a:bodyPr vert="horz" lIns="344857" tIns="172428" rIns="344857" bIns="172428" rtlCol="0" anchor="ctr"/>
          <a:lstStyle>
            <a:lvl1pPr algn="l">
              <a:defRPr sz="7000">
                <a:solidFill>
                  <a:schemeClr val="tx1">
                    <a:tint val="75000"/>
                  </a:schemeClr>
                </a:solidFill>
              </a:defRPr>
            </a:lvl1pPr>
          </a:lstStyle>
          <a:p>
            <a:fld id="{360456FA-F14E-E942-9F6F-84EFD28CFFA1}" type="datetimeFigureOut">
              <a:rPr lang="en-US" smtClean="0"/>
              <a:t>8/3/20</a:t>
            </a:fld>
            <a:endParaRPr lang="en-US"/>
          </a:p>
        </p:txBody>
      </p:sp>
      <p:sp>
        <p:nvSpPr>
          <p:cNvPr id="5" name="Footer Placeholder 4"/>
          <p:cNvSpPr>
            <a:spLocks noGrp="1"/>
          </p:cNvSpPr>
          <p:nvPr>
            <p:ph type="ftr" sz="quarter" idx="3"/>
          </p:nvPr>
        </p:nvSpPr>
        <p:spPr>
          <a:xfrm>
            <a:off x="11247120" y="47460751"/>
            <a:ext cx="10424160" cy="2726267"/>
          </a:xfrm>
          <a:prstGeom prst="rect">
            <a:avLst/>
          </a:prstGeom>
        </p:spPr>
        <p:txBody>
          <a:bodyPr vert="horz" lIns="344857" tIns="172428" rIns="344857" bIns="172428" rtlCol="0" anchor="ctr"/>
          <a:lstStyle>
            <a:lvl1pPr algn="ctr">
              <a:defRPr sz="7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3591520" y="47460751"/>
            <a:ext cx="7680960" cy="2726267"/>
          </a:xfrm>
          <a:prstGeom prst="rect">
            <a:avLst/>
          </a:prstGeom>
        </p:spPr>
        <p:txBody>
          <a:bodyPr vert="horz" lIns="344857" tIns="172428" rIns="344857" bIns="172428" rtlCol="0" anchor="ctr"/>
          <a:lstStyle>
            <a:lvl1pPr algn="r">
              <a:defRPr sz="7000">
                <a:solidFill>
                  <a:schemeClr val="tx1">
                    <a:tint val="75000"/>
                  </a:schemeClr>
                </a:solidFill>
              </a:defRPr>
            </a:lvl1pPr>
          </a:lstStyle>
          <a:p>
            <a:fld id="{24E03A36-DDB1-F245-8959-EC2C41E68A28}" type="slidenum">
              <a:rPr lang="en-US" smtClean="0"/>
              <a:t>‹#›</a:t>
            </a:fld>
            <a:endParaRPr lang="en-US"/>
          </a:p>
        </p:txBody>
      </p:sp>
    </p:spTree>
    <p:extLst>
      <p:ext uri="{BB962C8B-B14F-4D97-AF65-F5344CB8AC3E}">
        <p14:creationId xmlns:p14="http://schemas.microsoft.com/office/powerpoint/2010/main" val="26213493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2682296" rtl="0" eaLnBrk="1" latinLnBrk="0" hangingPunct="1">
        <a:spcBef>
          <a:spcPct val="0"/>
        </a:spcBef>
        <a:buNone/>
        <a:defRPr sz="25823" kern="1200">
          <a:solidFill>
            <a:schemeClr val="tx1"/>
          </a:solidFill>
          <a:latin typeface="+mj-lt"/>
          <a:ea typeface="+mj-ea"/>
          <a:cs typeface="+mj-cs"/>
        </a:defRPr>
      </a:lvl1pPr>
    </p:titleStyle>
    <p:bodyStyle>
      <a:lvl1pPr marL="2011722" indent="-2011722" algn="l" defTabSz="2682296" rtl="0" eaLnBrk="1" latinLnBrk="0" hangingPunct="1">
        <a:spcBef>
          <a:spcPct val="20000"/>
        </a:spcBef>
        <a:buFont typeface="Arial"/>
        <a:buChar char="•"/>
        <a:defRPr sz="18823" kern="1200">
          <a:solidFill>
            <a:schemeClr val="tx1"/>
          </a:solidFill>
          <a:latin typeface="+mn-lt"/>
          <a:ea typeface="+mn-ea"/>
          <a:cs typeface="+mn-cs"/>
        </a:defRPr>
      </a:lvl1pPr>
      <a:lvl2pPr marL="4358732" indent="-1676436" algn="l" defTabSz="2682296" rtl="0" eaLnBrk="1" latinLnBrk="0" hangingPunct="1">
        <a:spcBef>
          <a:spcPct val="20000"/>
        </a:spcBef>
        <a:buFont typeface="Arial"/>
        <a:buChar char="–"/>
        <a:defRPr sz="16489" kern="1200">
          <a:solidFill>
            <a:schemeClr val="tx1"/>
          </a:solidFill>
          <a:latin typeface="+mn-lt"/>
          <a:ea typeface="+mn-ea"/>
          <a:cs typeface="+mn-cs"/>
        </a:defRPr>
      </a:lvl2pPr>
      <a:lvl3pPr marL="6705740" indent="-1341148" algn="l" defTabSz="2682296" rtl="0" eaLnBrk="1" latinLnBrk="0" hangingPunct="1">
        <a:spcBef>
          <a:spcPct val="20000"/>
        </a:spcBef>
        <a:buFont typeface="Arial"/>
        <a:buChar char="•"/>
        <a:defRPr sz="14156" kern="1200">
          <a:solidFill>
            <a:schemeClr val="tx1"/>
          </a:solidFill>
          <a:latin typeface="+mn-lt"/>
          <a:ea typeface="+mn-ea"/>
          <a:cs typeface="+mn-cs"/>
        </a:defRPr>
      </a:lvl3pPr>
      <a:lvl4pPr marL="9388037" indent="-1341148" algn="l" defTabSz="2682296" rtl="0" eaLnBrk="1" latinLnBrk="0" hangingPunct="1">
        <a:spcBef>
          <a:spcPct val="20000"/>
        </a:spcBef>
        <a:buFont typeface="Arial"/>
        <a:buChar char="–"/>
        <a:defRPr sz="11667" kern="1200">
          <a:solidFill>
            <a:schemeClr val="tx1"/>
          </a:solidFill>
          <a:latin typeface="+mn-lt"/>
          <a:ea typeface="+mn-ea"/>
          <a:cs typeface="+mn-cs"/>
        </a:defRPr>
      </a:lvl4pPr>
      <a:lvl5pPr marL="12070333" indent="-1341148" algn="l" defTabSz="2682296" rtl="0" eaLnBrk="1" latinLnBrk="0" hangingPunct="1">
        <a:spcBef>
          <a:spcPct val="20000"/>
        </a:spcBef>
        <a:buFont typeface="Arial"/>
        <a:buChar char="»"/>
        <a:defRPr sz="11667" kern="1200">
          <a:solidFill>
            <a:schemeClr val="tx1"/>
          </a:solidFill>
          <a:latin typeface="+mn-lt"/>
          <a:ea typeface="+mn-ea"/>
          <a:cs typeface="+mn-cs"/>
        </a:defRPr>
      </a:lvl5pPr>
      <a:lvl6pPr marL="14752629" indent="-1341148" algn="l" defTabSz="2682296" rtl="0" eaLnBrk="1" latinLnBrk="0" hangingPunct="1">
        <a:spcBef>
          <a:spcPct val="20000"/>
        </a:spcBef>
        <a:buFont typeface="Arial"/>
        <a:buChar char="•"/>
        <a:defRPr sz="11667" kern="1200">
          <a:solidFill>
            <a:schemeClr val="tx1"/>
          </a:solidFill>
          <a:latin typeface="+mn-lt"/>
          <a:ea typeface="+mn-ea"/>
          <a:cs typeface="+mn-cs"/>
        </a:defRPr>
      </a:lvl6pPr>
      <a:lvl7pPr marL="17434927" indent="-1341148" algn="l" defTabSz="2682296" rtl="0" eaLnBrk="1" latinLnBrk="0" hangingPunct="1">
        <a:spcBef>
          <a:spcPct val="20000"/>
        </a:spcBef>
        <a:buFont typeface="Arial"/>
        <a:buChar char="•"/>
        <a:defRPr sz="11667" kern="1200">
          <a:solidFill>
            <a:schemeClr val="tx1"/>
          </a:solidFill>
          <a:latin typeface="+mn-lt"/>
          <a:ea typeface="+mn-ea"/>
          <a:cs typeface="+mn-cs"/>
        </a:defRPr>
      </a:lvl7pPr>
      <a:lvl8pPr marL="20117223" indent="-1341148" algn="l" defTabSz="2682296" rtl="0" eaLnBrk="1" latinLnBrk="0" hangingPunct="1">
        <a:spcBef>
          <a:spcPct val="20000"/>
        </a:spcBef>
        <a:buFont typeface="Arial"/>
        <a:buChar char="•"/>
        <a:defRPr sz="11667" kern="1200">
          <a:solidFill>
            <a:schemeClr val="tx1"/>
          </a:solidFill>
          <a:latin typeface="+mn-lt"/>
          <a:ea typeface="+mn-ea"/>
          <a:cs typeface="+mn-cs"/>
        </a:defRPr>
      </a:lvl8pPr>
      <a:lvl9pPr marL="22799519" indent="-1341148" algn="l" defTabSz="2682296" rtl="0" eaLnBrk="1" latinLnBrk="0" hangingPunct="1">
        <a:spcBef>
          <a:spcPct val="20000"/>
        </a:spcBef>
        <a:buFont typeface="Arial"/>
        <a:buChar char="•"/>
        <a:defRPr sz="11667" kern="1200">
          <a:solidFill>
            <a:schemeClr val="tx1"/>
          </a:solidFill>
          <a:latin typeface="+mn-lt"/>
          <a:ea typeface="+mn-ea"/>
          <a:cs typeface="+mn-cs"/>
        </a:defRPr>
      </a:lvl9pPr>
    </p:bodyStyle>
    <p:otherStyle>
      <a:defPPr>
        <a:defRPr lang="en-US"/>
      </a:defPPr>
      <a:lvl1pPr marL="0" algn="l" defTabSz="2682296" rtl="0" eaLnBrk="1" latinLnBrk="0" hangingPunct="1">
        <a:defRPr sz="10578" kern="1200">
          <a:solidFill>
            <a:schemeClr val="tx1"/>
          </a:solidFill>
          <a:latin typeface="+mn-lt"/>
          <a:ea typeface="+mn-ea"/>
          <a:cs typeface="+mn-cs"/>
        </a:defRPr>
      </a:lvl1pPr>
      <a:lvl2pPr marL="2682296" algn="l" defTabSz="2682296" rtl="0" eaLnBrk="1" latinLnBrk="0" hangingPunct="1">
        <a:defRPr sz="10578" kern="1200">
          <a:solidFill>
            <a:schemeClr val="tx1"/>
          </a:solidFill>
          <a:latin typeface="+mn-lt"/>
          <a:ea typeface="+mn-ea"/>
          <a:cs typeface="+mn-cs"/>
        </a:defRPr>
      </a:lvl2pPr>
      <a:lvl3pPr marL="5364592" algn="l" defTabSz="2682296" rtl="0" eaLnBrk="1" latinLnBrk="0" hangingPunct="1">
        <a:defRPr sz="10578" kern="1200">
          <a:solidFill>
            <a:schemeClr val="tx1"/>
          </a:solidFill>
          <a:latin typeface="+mn-lt"/>
          <a:ea typeface="+mn-ea"/>
          <a:cs typeface="+mn-cs"/>
        </a:defRPr>
      </a:lvl3pPr>
      <a:lvl4pPr marL="8046889" algn="l" defTabSz="2682296" rtl="0" eaLnBrk="1" latinLnBrk="0" hangingPunct="1">
        <a:defRPr sz="10578" kern="1200">
          <a:solidFill>
            <a:schemeClr val="tx1"/>
          </a:solidFill>
          <a:latin typeface="+mn-lt"/>
          <a:ea typeface="+mn-ea"/>
          <a:cs typeface="+mn-cs"/>
        </a:defRPr>
      </a:lvl4pPr>
      <a:lvl5pPr marL="10729185" algn="l" defTabSz="2682296" rtl="0" eaLnBrk="1" latinLnBrk="0" hangingPunct="1">
        <a:defRPr sz="10578" kern="1200">
          <a:solidFill>
            <a:schemeClr val="tx1"/>
          </a:solidFill>
          <a:latin typeface="+mn-lt"/>
          <a:ea typeface="+mn-ea"/>
          <a:cs typeface="+mn-cs"/>
        </a:defRPr>
      </a:lvl5pPr>
      <a:lvl6pPr marL="13411481" algn="l" defTabSz="2682296" rtl="0" eaLnBrk="1" latinLnBrk="0" hangingPunct="1">
        <a:defRPr sz="10578" kern="1200">
          <a:solidFill>
            <a:schemeClr val="tx1"/>
          </a:solidFill>
          <a:latin typeface="+mn-lt"/>
          <a:ea typeface="+mn-ea"/>
          <a:cs typeface="+mn-cs"/>
        </a:defRPr>
      </a:lvl6pPr>
      <a:lvl7pPr marL="16093777" algn="l" defTabSz="2682296" rtl="0" eaLnBrk="1" latinLnBrk="0" hangingPunct="1">
        <a:defRPr sz="10578" kern="1200">
          <a:solidFill>
            <a:schemeClr val="tx1"/>
          </a:solidFill>
          <a:latin typeface="+mn-lt"/>
          <a:ea typeface="+mn-ea"/>
          <a:cs typeface="+mn-cs"/>
        </a:defRPr>
      </a:lvl7pPr>
      <a:lvl8pPr marL="18776075" algn="l" defTabSz="2682296" rtl="0" eaLnBrk="1" latinLnBrk="0" hangingPunct="1">
        <a:defRPr sz="10578" kern="1200">
          <a:solidFill>
            <a:schemeClr val="tx1"/>
          </a:solidFill>
          <a:latin typeface="+mn-lt"/>
          <a:ea typeface="+mn-ea"/>
          <a:cs typeface="+mn-cs"/>
        </a:defRPr>
      </a:lvl8pPr>
      <a:lvl9pPr marL="21458371" algn="l" defTabSz="2682296" rtl="0" eaLnBrk="1" latinLnBrk="0" hangingPunct="1">
        <a:defRPr sz="1057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8C3EFEED-F757-764B-A280-CE6FE5FB92C5}"/>
              </a:ext>
            </a:extLst>
          </p:cNvPr>
          <p:cNvPicPr>
            <a:picLocks noChangeAspect="1"/>
          </p:cNvPicPr>
          <p:nvPr/>
        </p:nvPicPr>
        <p:blipFill rotWithShape="1">
          <a:blip r:embed="rId3">
            <a:alphaModFix amt="5000"/>
          </a:blip>
          <a:srcRect r="20971"/>
          <a:stretch/>
        </p:blipFill>
        <p:spPr>
          <a:xfrm>
            <a:off x="8545300" y="17180718"/>
            <a:ext cx="24373100" cy="30840638"/>
          </a:xfrm>
          <a:prstGeom prst="rect">
            <a:avLst/>
          </a:prstGeom>
        </p:spPr>
      </p:pic>
      <p:sp>
        <p:nvSpPr>
          <p:cNvPr id="2" name="Rectangle 1">
            <a:extLst>
              <a:ext uri="{FF2B5EF4-FFF2-40B4-BE49-F238E27FC236}">
                <a16:creationId xmlns:a16="http://schemas.microsoft.com/office/drawing/2014/main" id="{CA9C4EEB-84BB-4B42-BE93-3E640C5E2488}"/>
              </a:ext>
            </a:extLst>
          </p:cNvPr>
          <p:cNvSpPr/>
          <p:nvPr/>
        </p:nvSpPr>
        <p:spPr>
          <a:xfrm>
            <a:off x="2015654" y="5308660"/>
            <a:ext cx="28415533" cy="1446550"/>
          </a:xfrm>
          <a:prstGeom prst="rect">
            <a:avLst/>
          </a:prstGeom>
        </p:spPr>
        <p:txBody>
          <a:bodyPr wrap="square">
            <a:spAutoFit/>
          </a:bodyPr>
          <a:lstStyle/>
          <a:p>
            <a:pPr algn="ctr"/>
            <a:r>
              <a:rPr lang="en-US" sz="8800" b="1" dirty="0">
                <a:solidFill>
                  <a:schemeClr val="tx2"/>
                </a:solidFill>
                <a:latin typeface="Red Hat Display" panose="02010503040201060303" pitchFamily="2" charset="77"/>
              </a:rPr>
              <a:t>INTRODUCTION</a:t>
            </a:r>
          </a:p>
        </p:txBody>
      </p:sp>
      <p:sp>
        <p:nvSpPr>
          <p:cNvPr id="3" name="Rectangle 2">
            <a:extLst>
              <a:ext uri="{FF2B5EF4-FFF2-40B4-BE49-F238E27FC236}">
                <a16:creationId xmlns:a16="http://schemas.microsoft.com/office/drawing/2014/main" id="{646F8624-E1AF-5A43-8735-23C46D4CF874}"/>
              </a:ext>
            </a:extLst>
          </p:cNvPr>
          <p:cNvSpPr/>
          <p:nvPr/>
        </p:nvSpPr>
        <p:spPr>
          <a:xfrm>
            <a:off x="2048168" y="7282801"/>
            <a:ext cx="12780216" cy="6719664"/>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4757AE4A-9C76-9E4F-87BB-052FBAFEFBFD}"/>
              </a:ext>
            </a:extLst>
          </p:cNvPr>
          <p:cNvSpPr txBox="1"/>
          <p:nvPr/>
        </p:nvSpPr>
        <p:spPr>
          <a:xfrm>
            <a:off x="15767623" y="7282800"/>
            <a:ext cx="14399879" cy="7991418"/>
          </a:xfrm>
          <a:prstGeom prst="rect">
            <a:avLst/>
          </a:prstGeom>
          <a:noFill/>
        </p:spPr>
        <p:txBody>
          <a:bodyPr wrap="square" rtlCol="0">
            <a:spAutoFit/>
          </a:bodyPr>
          <a:lstStyle/>
          <a:p>
            <a:pPr>
              <a:lnSpc>
                <a:spcPct val="150000"/>
              </a:lnSpc>
              <a:spcAft>
                <a:spcPts val="1200"/>
              </a:spcAft>
            </a:pPr>
            <a:r>
              <a:rPr lang="ro-RO" sz="2800" baseline="30000" dirty="0">
                <a:latin typeface="Red Hat Display" panose="02010503040201060303" pitchFamily="2" charset="77"/>
              </a:rPr>
              <a:t>Optat laborionse molor audis exerspe rferio cullabo. Occum illic to voluptium, quo volorepudiam untusam et voloratectur re lab idusand ebitem que vel et es auta prepernam undi ut ma con culliquiatur sequas vita voloria et il molest esequis aciti dis venetur, occullu ptaquiae cusam hari conecepror alibus eum que la quistis et ius, vollabo rectotae con por samendus et eaquos etur moluptae seritatur rem laccusae peligni berchici dolupta duciet eaquam, odictotat laborer chilit velestius con pario is dolori comnis sequidit ut voluptam, ut eate laborro cone doluptasimi, officit endunti isimaionemod et aut magnatio te senda volesse quasped quos et fuga. Nemolup tatempo ribusant aut ut el id eseniscimi, ex elitaqu aescilitio maximini blat dempor aboreiur?</a:t>
            </a:r>
          </a:p>
          <a:p>
            <a:pPr>
              <a:lnSpc>
                <a:spcPct val="150000"/>
              </a:lnSpc>
              <a:spcAft>
                <a:spcPts val="1200"/>
              </a:spcAft>
            </a:pPr>
            <a:r>
              <a:rPr lang="ro-RO" sz="2800" baseline="30000" dirty="0">
                <a:latin typeface="Red Hat Display" panose="02010503040201060303" pitchFamily="2" charset="77"/>
              </a:rPr>
              <a:t>Porendunt es sequam accae officipiet rem intem ne num nitatur, occuptat et vel ipsum re landaerum velessitate niti idunt.</a:t>
            </a:r>
          </a:p>
          <a:p>
            <a:pPr>
              <a:lnSpc>
                <a:spcPct val="150000"/>
              </a:lnSpc>
              <a:spcAft>
                <a:spcPts val="1200"/>
              </a:spcAft>
            </a:pPr>
            <a:r>
              <a:rPr lang="ro-RO" sz="2800" baseline="30000" dirty="0">
                <a:latin typeface="Red Hat Display" panose="02010503040201060303" pitchFamily="2" charset="77"/>
              </a:rPr>
              <a:t>Fugitias id molent mos re voluptatus es nonsequam volore, corpore pernati cum que quost, ut parchil moluptatem fuga. Ut voluptiis pa nihitia voluptamus dolore nienda dolorehent liberi ommoles dolorio nseque venienis quo blaborpora nonecessiti blacepudae sunto volupta tquias secea des dolorem quiduci de consequi ullupti nonsequo dolorrum expliqui corporp orestrum faceatur? Nonsequae sint escipsam re prereprate ma dolo tet liqui verum quam di tem corrum inias accum res autatur magnimet essenture, tem quibus sum coritam ut as </a:t>
            </a:r>
            <a:r>
              <a:rPr lang="ro-RO" sz="2800" baseline="30000" dirty="0" err="1">
                <a:latin typeface="Red Hat Display" panose="02010503040201060303" pitchFamily="2" charset="77"/>
              </a:rPr>
              <a:t>exerit</a:t>
            </a:r>
            <a:r>
              <a:rPr lang="ro-RO" sz="2800" baseline="30000" dirty="0">
                <a:latin typeface="Red Hat Display" panose="02010503040201060303" pitchFamily="2" charset="77"/>
              </a:rPr>
              <a:t> </a:t>
            </a:r>
            <a:r>
              <a:rPr lang="ro-RO" sz="2800" baseline="30000" dirty="0" err="1">
                <a:latin typeface="Red Hat Display" panose="02010503040201060303" pitchFamily="2" charset="77"/>
              </a:rPr>
              <a:t>denis</a:t>
            </a:r>
            <a:r>
              <a:rPr lang="ro-RO" sz="2800" baseline="30000" dirty="0">
                <a:latin typeface="Red Hat Display" panose="02010503040201060303" pitchFamily="2" charset="77"/>
              </a:rPr>
              <a:t> posam si te veliqui aerorro minis aspelest, sum diciisitae sit, alia volupta nam ut aut aliqui odio te net erempel il magnihi llandionsent voluptatur?</a:t>
            </a:r>
          </a:p>
          <a:p>
            <a:pPr>
              <a:lnSpc>
                <a:spcPct val="150000"/>
              </a:lnSpc>
              <a:spcAft>
                <a:spcPts val="1200"/>
              </a:spcAft>
            </a:pPr>
            <a:r>
              <a:rPr lang="ro-RO" sz="2800" baseline="30000" dirty="0">
                <a:latin typeface="Red Hat Display" panose="02010503040201060303" pitchFamily="2" charset="77"/>
              </a:rPr>
              <a:t>Estibea tempor solorem ea ad mo mossitibusa nobist iduciis ciliqua ssitatius apel ea nes dita volupta quunt.</a:t>
            </a:r>
          </a:p>
          <a:p>
            <a:pPr>
              <a:lnSpc>
                <a:spcPct val="150000"/>
              </a:lnSpc>
              <a:spcAft>
                <a:spcPts val="1200"/>
              </a:spcAft>
            </a:pPr>
            <a:r>
              <a:rPr lang="fr-FR" sz="2800" baseline="30000" dirty="0" err="1">
                <a:latin typeface="Red Hat Display" panose="02010503040201060303" pitchFamily="2" charset="77"/>
              </a:rPr>
              <a:t>Ceratiur</a:t>
            </a:r>
            <a:r>
              <a:rPr lang="fr-FR" sz="2800" baseline="30000" dirty="0">
                <a:latin typeface="Red Hat Display" panose="02010503040201060303" pitchFamily="2" charset="77"/>
              </a:rPr>
              <a:t> si </a:t>
            </a:r>
            <a:r>
              <a:rPr lang="fr-FR" sz="2800" baseline="30000" dirty="0" err="1">
                <a:latin typeface="Red Hat Display" panose="02010503040201060303" pitchFamily="2" charset="77"/>
              </a:rPr>
              <a:t>sequi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dem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re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poratus</a:t>
            </a:r>
            <a:r>
              <a:rPr lang="fr-FR" sz="2800" baseline="30000" dirty="0">
                <a:latin typeface="Red Hat Display" panose="02010503040201060303" pitchFamily="2" charset="77"/>
              </a:rPr>
              <a:t> que </a:t>
            </a:r>
            <a:r>
              <a:rPr lang="fr-FR" sz="2800" baseline="30000" dirty="0" err="1">
                <a:latin typeface="Red Hat Display" panose="02010503040201060303" pitchFamily="2" charset="77"/>
              </a:rPr>
              <a:t>re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restecto</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torum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nossit</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ipsam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quiasinus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millam</a:t>
            </a:r>
            <a:r>
              <a:rPr lang="fr-FR" sz="2800" baseline="30000" dirty="0">
                <a:latin typeface="Red Hat Display" panose="02010503040201060303" pitchFamily="2" charset="77"/>
              </a:rPr>
              <a:t> quo que </a:t>
            </a:r>
            <a:r>
              <a:rPr lang="fr-FR" sz="2800" baseline="30000" dirty="0" err="1">
                <a:latin typeface="Red Hat Display" panose="02010503040201060303" pitchFamily="2" charset="77"/>
              </a:rPr>
              <a:t>simus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re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repudi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nimossundam</a:t>
            </a:r>
            <a:r>
              <a:rPr lang="fr-FR" sz="2800" baseline="30000" dirty="0">
                <a:latin typeface="Red Hat Display" panose="02010503040201060303" pitchFamily="2" charset="77"/>
              </a:rPr>
              <a:t> qui ut </a:t>
            </a:r>
            <a:r>
              <a:rPr lang="fr-FR" sz="2800" baseline="30000" dirty="0" err="1">
                <a:latin typeface="Red Hat Display" panose="02010503040201060303" pitchFamily="2" charset="77"/>
              </a:rPr>
              <a:t>latempel</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ipsa</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nim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velistinum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dipsantem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esentio</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volupta</a:t>
            </a:r>
            <a:r>
              <a:rPr lang="fr-FR" sz="2800" baseline="30000" dirty="0">
                <a:latin typeface="Red Hat Display" panose="02010503040201060303" pitchFamily="2" charset="77"/>
              </a:rPr>
              <a:t> et </a:t>
            </a:r>
            <a:r>
              <a:rPr lang="fr-FR" sz="2800" baseline="30000" dirty="0" err="1">
                <a:latin typeface="Red Hat Display" panose="02010503040201060303" pitchFamily="2" charset="77"/>
              </a:rPr>
              <a:t>iur</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alique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volum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eos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aut</a:t>
            </a:r>
            <a:r>
              <a:rPr lang="fr-FR" sz="2800" baseline="30000" dirty="0">
                <a:latin typeface="Red Hat Display" panose="02010503040201060303" pitchFamily="2" charset="77"/>
              </a:rPr>
              <a:t> lis </a:t>
            </a:r>
            <a:r>
              <a:rPr lang="fr-FR" sz="2800" baseline="30000" dirty="0" err="1">
                <a:latin typeface="Red Hat Display" panose="02010503040201060303" pitchFamily="2" charset="77"/>
              </a:rPr>
              <a:t>ipsus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modi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occatet</a:t>
            </a:r>
            <a:r>
              <a:rPr lang="fr-FR" sz="2800" baseline="30000" dirty="0">
                <a:latin typeface="Red Hat Display" panose="02010503040201060303" pitchFamily="2" charset="77"/>
              </a:rPr>
              <a:t> accus </a:t>
            </a:r>
            <a:r>
              <a:rPr lang="fr-FR" sz="2800" baseline="30000" dirty="0" err="1">
                <a:latin typeface="Red Hat Display" panose="02010503040201060303" pitchFamily="2" charset="77"/>
              </a:rPr>
              <a:t>quatum</a:t>
            </a:r>
            <a:r>
              <a:rPr lang="fr-FR" sz="2800" baseline="30000" dirty="0">
                <a:latin typeface="Red Hat Display" panose="02010503040201060303" pitchFamily="2" charset="77"/>
              </a:rPr>
              <a:t> qui </a:t>
            </a:r>
            <a:r>
              <a:rPr lang="fr-FR" sz="2800" baseline="30000" dirty="0" err="1">
                <a:latin typeface="Red Hat Display" panose="02010503040201060303" pitchFamily="2" charset="77"/>
              </a:rPr>
              <a:t>andipsum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nis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evenihi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llatusciisin</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eum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nonsequam</a:t>
            </a:r>
            <a:r>
              <a:rPr lang="fr-FR" sz="2800" baseline="30000" dirty="0">
                <a:latin typeface="Red Hat Display" panose="02010503040201060303" pitchFamily="2" charset="77"/>
              </a:rPr>
              <a:t> labo. Ut </a:t>
            </a:r>
            <a:r>
              <a:rPr lang="fr-FR" sz="2800" baseline="30000" dirty="0" err="1">
                <a:latin typeface="Red Hat Display" panose="02010503040201060303" pitchFamily="2" charset="77"/>
              </a:rPr>
              <a:t>modi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beaqui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volore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venderum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ea</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verspis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eatis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quam</a:t>
            </a:r>
            <a:r>
              <a:rPr lang="fr-FR" sz="2800" baseline="30000" dirty="0">
                <a:latin typeface="Red Hat Display" panose="02010503040201060303" pitchFamily="2" charset="77"/>
              </a:rPr>
              <a:t>, ut </a:t>
            </a:r>
            <a:r>
              <a:rPr lang="fr-FR" sz="2800" baseline="30000" dirty="0" err="1">
                <a:latin typeface="Red Hat Display" panose="02010503040201060303" pitchFamily="2" charset="77"/>
              </a:rPr>
              <a:t>laboriam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ressit</a:t>
            </a:r>
            <a:r>
              <a:rPr lang="fr-FR" sz="2800" baseline="30000" dirty="0">
                <a:latin typeface="Red Hat Display" panose="02010503040201060303" pitchFamily="2" charset="77"/>
              </a:rPr>
              <a:t>, que </a:t>
            </a:r>
            <a:r>
              <a:rPr lang="fr-FR" sz="2800" baseline="30000" dirty="0" err="1">
                <a:latin typeface="Red Hat Display" panose="02010503040201060303" pitchFamily="2" charset="77"/>
              </a:rPr>
              <a:t>laborem</a:t>
            </a:r>
            <a:r>
              <a:rPr lang="fr-FR" sz="2800" baseline="30000" dirty="0">
                <a:latin typeface="Red Hat Display" panose="02010503040201060303" pitchFamily="2" charset="77"/>
              </a:rPr>
              <a:t> et</a:t>
            </a:r>
          </a:p>
        </p:txBody>
      </p:sp>
      <p:sp>
        <p:nvSpPr>
          <p:cNvPr id="5" name="TextBox 4">
            <a:extLst>
              <a:ext uri="{FF2B5EF4-FFF2-40B4-BE49-F238E27FC236}">
                <a16:creationId xmlns:a16="http://schemas.microsoft.com/office/drawing/2014/main" id="{30DD51A7-67E9-814C-A515-0F6295CE3B85}"/>
              </a:ext>
            </a:extLst>
          </p:cNvPr>
          <p:cNvSpPr txBox="1"/>
          <p:nvPr/>
        </p:nvSpPr>
        <p:spPr>
          <a:xfrm>
            <a:off x="2155191" y="14401522"/>
            <a:ext cx="12780218" cy="1421757"/>
          </a:xfrm>
          <a:prstGeom prst="rect">
            <a:avLst/>
          </a:prstGeom>
          <a:noFill/>
        </p:spPr>
        <p:txBody>
          <a:bodyPr wrap="square" rtlCol="0">
            <a:spAutoFit/>
          </a:bodyPr>
          <a:lstStyle/>
          <a:p>
            <a:pPr>
              <a:lnSpc>
                <a:spcPts val="2700"/>
              </a:lnSpc>
            </a:pPr>
            <a:r>
              <a:rPr lang="fr-FR" sz="1800" i="1" baseline="30000" dirty="0" err="1">
                <a:latin typeface="Red Hat Display" panose="02010503040201060303" pitchFamily="2" charset="77"/>
              </a:rPr>
              <a:t>Ceratiur</a:t>
            </a:r>
            <a:r>
              <a:rPr lang="fr-FR" sz="1800" i="1" baseline="30000" dirty="0">
                <a:latin typeface="Red Hat Display" panose="02010503040201060303" pitchFamily="2" charset="77"/>
              </a:rPr>
              <a:t> si </a:t>
            </a:r>
            <a:r>
              <a:rPr lang="fr-FR" sz="1800" i="1" baseline="30000" dirty="0" err="1">
                <a:latin typeface="Red Hat Display" panose="02010503040201060303" pitchFamily="2" charset="77"/>
              </a:rPr>
              <a:t>sequi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dem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poratus</a:t>
            </a:r>
            <a:r>
              <a:rPr lang="fr-FR" sz="1800" i="1" baseline="30000" dirty="0">
                <a:latin typeface="Red Hat Display" panose="02010503040201060303" pitchFamily="2" charset="77"/>
              </a:rPr>
              <a:t> que </a:t>
            </a:r>
            <a:r>
              <a:rPr lang="fr-FR" sz="1800" i="1" baseline="30000" dirty="0" err="1">
                <a:latin typeface="Red Hat Display" panose="02010503040201060303" pitchFamily="2" charset="77"/>
              </a:rPr>
              <a:t>re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restecto</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torum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nossit</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ipsam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quiasinus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millam</a:t>
            </a:r>
            <a:r>
              <a:rPr lang="fr-FR" sz="1800" i="1" baseline="30000" dirty="0">
                <a:latin typeface="Red Hat Display" panose="02010503040201060303" pitchFamily="2" charset="77"/>
              </a:rPr>
              <a:t> quo que </a:t>
            </a:r>
            <a:r>
              <a:rPr lang="fr-FR" sz="1800" i="1" baseline="30000" dirty="0" err="1">
                <a:latin typeface="Red Hat Display" panose="02010503040201060303" pitchFamily="2" charset="77"/>
              </a:rPr>
              <a:t>simus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repudi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nimossundam</a:t>
            </a:r>
            <a:r>
              <a:rPr lang="fr-FR" sz="1800" i="1" baseline="30000" dirty="0">
                <a:latin typeface="Red Hat Display" panose="02010503040201060303" pitchFamily="2" charset="77"/>
              </a:rPr>
              <a:t> qui ut </a:t>
            </a:r>
            <a:r>
              <a:rPr lang="fr-FR" sz="1800" i="1" baseline="30000" dirty="0" err="1">
                <a:latin typeface="Red Hat Display" panose="02010503040201060303" pitchFamily="2" charset="77"/>
              </a:rPr>
              <a:t>latempel</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ipsa</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nim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velistinum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dipsantem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esentio</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volupta</a:t>
            </a:r>
            <a:r>
              <a:rPr lang="fr-FR" sz="1800" i="1" baseline="30000" dirty="0">
                <a:latin typeface="Red Hat Display" panose="02010503040201060303" pitchFamily="2" charset="77"/>
              </a:rPr>
              <a:t> et </a:t>
            </a:r>
            <a:r>
              <a:rPr lang="fr-FR" sz="1800" i="1" baseline="30000" dirty="0" err="1">
                <a:latin typeface="Red Hat Display" panose="02010503040201060303" pitchFamily="2" charset="77"/>
              </a:rPr>
              <a:t>iur</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alique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volum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eos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aut</a:t>
            </a:r>
            <a:r>
              <a:rPr lang="fr-FR" sz="1800" i="1" baseline="30000" dirty="0">
                <a:latin typeface="Red Hat Display" panose="02010503040201060303" pitchFamily="2" charset="77"/>
              </a:rPr>
              <a:t> lis </a:t>
            </a:r>
            <a:r>
              <a:rPr lang="fr-FR" sz="1800" i="1" baseline="30000" dirty="0" err="1">
                <a:latin typeface="Red Hat Display" panose="02010503040201060303" pitchFamily="2" charset="77"/>
              </a:rPr>
              <a:t>ipsus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modi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occatet</a:t>
            </a:r>
            <a:r>
              <a:rPr lang="fr-FR" sz="1800" i="1" baseline="30000" dirty="0">
                <a:latin typeface="Red Hat Display" panose="02010503040201060303" pitchFamily="2" charset="77"/>
              </a:rPr>
              <a:t> accus </a:t>
            </a:r>
            <a:r>
              <a:rPr lang="fr-FR" sz="1800" i="1" baseline="30000" dirty="0" err="1">
                <a:latin typeface="Red Hat Display" panose="02010503040201060303" pitchFamily="2" charset="77"/>
              </a:rPr>
              <a:t>quatum</a:t>
            </a:r>
            <a:r>
              <a:rPr lang="fr-FR" sz="1800" i="1" baseline="30000" dirty="0">
                <a:latin typeface="Red Hat Display" panose="02010503040201060303" pitchFamily="2" charset="77"/>
              </a:rPr>
              <a:t> qui </a:t>
            </a:r>
            <a:r>
              <a:rPr lang="fr-FR" sz="1800" i="1" baseline="30000" dirty="0" err="1">
                <a:latin typeface="Red Hat Display" panose="02010503040201060303" pitchFamily="2" charset="77"/>
              </a:rPr>
              <a:t>andipsum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nis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evenihi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llatusciisin</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nonsequam</a:t>
            </a:r>
            <a:r>
              <a:rPr lang="fr-FR" sz="1800" i="1" baseline="30000" dirty="0">
                <a:latin typeface="Red Hat Display" panose="02010503040201060303" pitchFamily="2" charset="77"/>
              </a:rPr>
              <a:t> labo. Ut </a:t>
            </a:r>
            <a:r>
              <a:rPr lang="fr-FR" sz="1800" i="1" baseline="30000" dirty="0" err="1">
                <a:latin typeface="Red Hat Display" panose="02010503040201060303" pitchFamily="2" charset="77"/>
              </a:rPr>
              <a:t>modi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beaqui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volore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venderum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ea</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verspis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eatis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quam</a:t>
            </a:r>
            <a:r>
              <a:rPr lang="fr-FR" sz="1800" i="1" baseline="30000" dirty="0">
                <a:latin typeface="Red Hat Display" panose="02010503040201060303" pitchFamily="2" charset="77"/>
              </a:rPr>
              <a:t>, ut </a:t>
            </a:r>
            <a:r>
              <a:rPr lang="fr-FR" sz="1800" i="1" baseline="30000" dirty="0" err="1">
                <a:latin typeface="Red Hat Display" panose="02010503040201060303" pitchFamily="2" charset="77"/>
              </a:rPr>
              <a:t>laboriam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ressit</a:t>
            </a:r>
            <a:r>
              <a:rPr lang="fr-FR" sz="1800" i="1" baseline="30000" dirty="0">
                <a:latin typeface="Red Hat Display" panose="02010503040201060303" pitchFamily="2" charset="77"/>
              </a:rPr>
              <a:t>, que </a:t>
            </a:r>
            <a:r>
              <a:rPr lang="fr-FR" sz="1800" i="1" baseline="30000" dirty="0" err="1">
                <a:latin typeface="Red Hat Display" panose="02010503040201060303" pitchFamily="2" charset="77"/>
              </a:rPr>
              <a:t>laborem</a:t>
            </a:r>
            <a:r>
              <a:rPr lang="fr-FR" sz="1800" i="1" baseline="30000" dirty="0">
                <a:latin typeface="Red Hat Display" panose="02010503040201060303" pitchFamily="2" charset="77"/>
              </a:rPr>
              <a:t> et </a:t>
            </a:r>
            <a:r>
              <a:rPr lang="fr-FR" sz="1800" i="1" baseline="30000" dirty="0" err="1">
                <a:latin typeface="Red Hat Display" panose="02010503040201060303" pitchFamily="2" charset="77"/>
              </a:rPr>
              <a:t>quae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voleseque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offic</a:t>
            </a:r>
            <a:r>
              <a:rPr lang="fr-FR" sz="1800" i="1" baseline="30000" dirty="0">
                <a:latin typeface="Red Hat Display" panose="02010503040201060303" pitchFamily="2" charset="77"/>
              </a:rPr>
              <a:t> te </a:t>
            </a:r>
            <a:r>
              <a:rPr lang="fr-FR" sz="1800" i="1" baseline="30000" dirty="0" err="1">
                <a:latin typeface="Red Hat Display" panose="02010503040201060303" pitchFamily="2" charset="77"/>
              </a:rPr>
              <a:t>pariate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verisqui</a:t>
            </a:r>
            <a:r>
              <a:rPr lang="fr-FR" sz="1800" i="1" baseline="30000" dirty="0">
                <a:latin typeface="Red Hat Display" panose="02010503040201060303" pitchFamily="2" charset="77"/>
              </a:rPr>
              <a:t> volo </a:t>
            </a:r>
            <a:r>
              <a:rPr lang="fr-FR" sz="1800" i="1" baseline="30000" dirty="0" err="1">
                <a:latin typeface="Red Hat Display" panose="02010503040201060303" pitchFamily="2" charset="77"/>
              </a:rPr>
              <a:t>offic</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temodis</a:t>
            </a:r>
            <a:r>
              <a:rPr lang="fr-FR" sz="1800" i="1" baseline="30000" dirty="0">
                <a:latin typeface="Red Hat Display" panose="02010503040201060303" pitchFamily="2" charset="77"/>
              </a:rPr>
              <a:t> apis </a:t>
            </a:r>
            <a:r>
              <a:rPr lang="fr-FR" sz="1800" i="1" baseline="30000" dirty="0" err="1">
                <a:latin typeface="Red Hat Display" panose="02010503040201060303" pitchFamily="2" charset="77"/>
              </a:rPr>
              <a:t>endio</a:t>
            </a:r>
            <a:r>
              <a:rPr lang="fr-FR" sz="1800" i="1" baseline="30000" dirty="0">
                <a:latin typeface="Red Hat Display" panose="02010503040201060303" pitchFamily="2" charset="77"/>
              </a:rPr>
              <a:t> dit </a:t>
            </a:r>
            <a:r>
              <a:rPr lang="fr-FR" sz="1800" i="1" baseline="30000" dirty="0" err="1">
                <a:latin typeface="Red Hat Display" panose="02010503040201060303" pitchFamily="2" charset="77"/>
              </a:rPr>
              <a:t>omnimin</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ctisto</a:t>
            </a:r>
            <a:r>
              <a:rPr lang="fr-FR" sz="1800" i="1" baseline="30000" dirty="0">
                <a:latin typeface="Red Hat Display" panose="02010503040201060303" pitchFamily="2" charset="77"/>
              </a:rPr>
              <a:t> que </a:t>
            </a:r>
            <a:r>
              <a:rPr lang="fr-FR" sz="1800" i="1" baseline="30000" dirty="0" err="1">
                <a:latin typeface="Red Hat Display" panose="02010503040201060303" pitchFamily="2" charset="77"/>
              </a:rPr>
              <a:t>elecusci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ulpa</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dolupta</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tibeaqui</a:t>
            </a:r>
            <a:r>
              <a:rPr lang="fr-FR" sz="1800" i="1" baseline="30000" dirty="0">
                <a:latin typeface="Red Hat Display" panose="02010503040201060303" pitchFamily="2" charset="77"/>
              </a:rPr>
              <a:t> cum </a:t>
            </a:r>
            <a:r>
              <a:rPr lang="fr-FR" sz="1800" i="1" baseline="30000" dirty="0" err="1">
                <a:latin typeface="Red Hat Display" panose="02010503040201060303" pitchFamily="2" charset="77"/>
              </a:rPr>
              <a:t>voluptae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volorep</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rectem</a:t>
            </a:r>
            <a:r>
              <a:rPr lang="fr-FR" sz="1800" i="1" baseline="30000" dirty="0">
                <a:latin typeface="Red Hat Display" panose="02010503040201060303" pitchFamily="2" charset="77"/>
              </a:rPr>
              <a:t> ex </a:t>
            </a:r>
            <a:r>
              <a:rPr lang="fr-FR" sz="1800" i="1" baseline="30000" dirty="0" err="1">
                <a:latin typeface="Red Hat Display" panose="02010503040201060303" pitchFamily="2" charset="77"/>
              </a:rPr>
              <a:t>eos</a:t>
            </a:r>
            <a:r>
              <a:rPr lang="fr-FR" sz="1800" i="1" baseline="30000" dirty="0">
                <a:latin typeface="Red Hat Display" panose="02010503040201060303" pitchFamily="2" charset="77"/>
              </a:rPr>
              <a:t> qui </a:t>
            </a:r>
            <a:r>
              <a:rPr lang="fr-FR" sz="1800" i="1" baseline="30000" dirty="0" err="1">
                <a:latin typeface="Red Hat Display" panose="02010503040201060303" pitchFamily="2" charset="77"/>
              </a:rPr>
              <a:t>dolupta</a:t>
            </a:r>
            <a:r>
              <a:rPr lang="fr-FR" sz="1800" i="1" baseline="30000" dirty="0">
                <a:latin typeface="Red Hat Display" panose="02010503040201060303" pitchFamily="2" charset="77"/>
              </a:rPr>
              <a:t> qui </a:t>
            </a:r>
            <a:r>
              <a:rPr lang="fr-FR" sz="1800" i="1" baseline="30000" dirty="0" err="1">
                <a:latin typeface="Red Hat Display" panose="02010503040201060303" pitchFamily="2" charset="77"/>
              </a:rPr>
              <a:t>comnitaqui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optisiti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isinum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aut</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molorep</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tatasperatus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eaquam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nectius</a:t>
            </a:r>
            <a:r>
              <a:rPr lang="fr-FR" sz="1800" i="1" baseline="30000" dirty="0">
                <a:latin typeface="Red Hat Display" panose="02010503040201060303" pitchFamily="2" charset="77"/>
              </a:rPr>
              <a:t> sa </a:t>
            </a:r>
            <a:r>
              <a:rPr lang="fr-FR" sz="1800" i="1" baseline="30000" dirty="0" err="1">
                <a:latin typeface="Red Hat Display" panose="02010503040201060303" pitchFamily="2" charset="77"/>
              </a:rPr>
              <a:t>dolupti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reperit</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odi</a:t>
            </a:r>
            <a:r>
              <a:rPr lang="fr-FR" sz="1800" i="1" baseline="30000" dirty="0">
                <a:latin typeface="Red Hat Display" panose="02010503040201060303" pitchFamily="2" charset="77"/>
              </a:rPr>
              <a:t> ra </a:t>
            </a:r>
            <a:r>
              <a:rPr lang="fr-FR" sz="1800" i="1" baseline="30000" dirty="0" err="1">
                <a:latin typeface="Red Hat Display" panose="02010503040201060303" pitchFamily="2" charset="77"/>
              </a:rPr>
              <a:t>quas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aut</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eum</a:t>
            </a:r>
            <a:r>
              <a:rPr lang="fr-FR" sz="1800" i="1" baseline="30000" dirty="0">
                <a:latin typeface="Red Hat Display" panose="02010503040201060303" pitchFamily="2" charset="77"/>
              </a:rPr>
              <a:t> as de </a:t>
            </a:r>
            <a:r>
              <a:rPr lang="fr-FR" sz="1800" i="1" baseline="30000" dirty="0" err="1">
                <a:latin typeface="Red Hat Display" panose="02010503040201060303" pitchFamily="2" charset="77"/>
              </a:rPr>
              <a:t>sincium</a:t>
            </a:r>
            <a:r>
              <a:rPr lang="fr-FR" sz="1800" i="1" baseline="30000" dirty="0">
                <a:latin typeface="Red Hat Display" panose="02010503040201060303" pitchFamily="2" charset="77"/>
              </a:rPr>
              <a:t> in </a:t>
            </a:r>
            <a:r>
              <a:rPr lang="fr-FR" sz="1800" i="1" baseline="30000" dirty="0" err="1">
                <a:latin typeface="Red Hat Display" panose="02010503040201060303" pitchFamily="2" charset="77"/>
              </a:rPr>
              <a:t>ent</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quam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aruptis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cus</a:t>
            </a:r>
            <a:r>
              <a:rPr lang="fr-FR" sz="1800" i="1" baseline="30000" dirty="0">
                <a:latin typeface="Red Hat Display" panose="02010503040201060303" pitchFamily="2" charset="77"/>
              </a:rPr>
              <a:t>.</a:t>
            </a:r>
          </a:p>
        </p:txBody>
      </p:sp>
      <p:cxnSp>
        <p:nvCxnSpPr>
          <p:cNvPr id="6" name="Straight Connector 5">
            <a:extLst>
              <a:ext uri="{FF2B5EF4-FFF2-40B4-BE49-F238E27FC236}">
                <a16:creationId xmlns:a16="http://schemas.microsoft.com/office/drawing/2014/main" id="{C2D52EF7-BB09-9542-9A44-D425E26934B2}"/>
              </a:ext>
            </a:extLst>
          </p:cNvPr>
          <p:cNvCxnSpPr>
            <a:cxnSpLocks/>
          </p:cNvCxnSpPr>
          <p:nvPr/>
        </p:nvCxnSpPr>
        <p:spPr>
          <a:xfrm>
            <a:off x="2015654" y="16439076"/>
            <a:ext cx="28503213" cy="0"/>
          </a:xfrm>
          <a:prstGeom prst="line">
            <a:avLst/>
          </a:prstGeom>
          <a:ln w="50800">
            <a:solidFill>
              <a:schemeClr val="tx2"/>
            </a:solidFill>
          </a:ln>
        </p:spPr>
        <p:style>
          <a:lnRef idx="2">
            <a:schemeClr val="accent1"/>
          </a:lnRef>
          <a:fillRef idx="0">
            <a:schemeClr val="accent1"/>
          </a:fillRef>
          <a:effectRef idx="1">
            <a:schemeClr val="accent1"/>
          </a:effectRef>
          <a:fontRef idx="minor">
            <a:schemeClr val="tx1"/>
          </a:fontRef>
        </p:style>
      </p:cxnSp>
      <p:sp>
        <p:nvSpPr>
          <p:cNvPr id="7" name="Rectangle 6">
            <a:extLst>
              <a:ext uri="{FF2B5EF4-FFF2-40B4-BE49-F238E27FC236}">
                <a16:creationId xmlns:a16="http://schemas.microsoft.com/office/drawing/2014/main" id="{FA5AE963-BFB3-BD42-A3F1-38F37666F997}"/>
              </a:ext>
            </a:extLst>
          </p:cNvPr>
          <p:cNvSpPr/>
          <p:nvPr/>
        </p:nvSpPr>
        <p:spPr>
          <a:xfrm>
            <a:off x="12101073" y="17269829"/>
            <a:ext cx="8758891" cy="6052506"/>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06530E2C-2102-314B-B9D7-9C42415B8C38}"/>
              </a:ext>
            </a:extLst>
          </p:cNvPr>
          <p:cNvSpPr txBox="1"/>
          <p:nvPr/>
        </p:nvSpPr>
        <p:spPr>
          <a:xfrm>
            <a:off x="12101072" y="23721392"/>
            <a:ext cx="8758891" cy="2125838"/>
          </a:xfrm>
          <a:prstGeom prst="rect">
            <a:avLst/>
          </a:prstGeom>
          <a:noFill/>
        </p:spPr>
        <p:txBody>
          <a:bodyPr wrap="square" rtlCol="0">
            <a:spAutoFit/>
          </a:bodyPr>
          <a:lstStyle/>
          <a:p>
            <a:pPr>
              <a:lnSpc>
                <a:spcPts val="2700"/>
              </a:lnSpc>
            </a:pPr>
            <a:r>
              <a:rPr lang="fr-FR" sz="1800" i="1" baseline="30000" dirty="0" err="1">
                <a:latin typeface="Red Hat Display" panose="02010503040201060303" pitchFamily="2" charset="77"/>
              </a:rPr>
              <a:t>Ceratiur</a:t>
            </a:r>
            <a:r>
              <a:rPr lang="fr-FR" sz="1800" i="1" baseline="30000" dirty="0">
                <a:latin typeface="Red Hat Display" panose="02010503040201060303" pitchFamily="2" charset="77"/>
              </a:rPr>
              <a:t> si </a:t>
            </a:r>
            <a:r>
              <a:rPr lang="fr-FR" sz="1800" i="1" baseline="30000" dirty="0" err="1">
                <a:latin typeface="Red Hat Display" panose="02010503040201060303" pitchFamily="2" charset="77"/>
              </a:rPr>
              <a:t>sequi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dem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poratus</a:t>
            </a:r>
            <a:r>
              <a:rPr lang="fr-FR" sz="1800" i="1" baseline="30000" dirty="0">
                <a:latin typeface="Red Hat Display" panose="02010503040201060303" pitchFamily="2" charset="77"/>
              </a:rPr>
              <a:t> que </a:t>
            </a:r>
            <a:r>
              <a:rPr lang="fr-FR" sz="1800" i="1" baseline="30000" dirty="0" err="1">
                <a:latin typeface="Red Hat Display" panose="02010503040201060303" pitchFamily="2" charset="77"/>
              </a:rPr>
              <a:t>re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restecto</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torum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nossit</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ipsam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quiasinus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millam</a:t>
            </a:r>
            <a:r>
              <a:rPr lang="fr-FR" sz="1800" i="1" baseline="30000" dirty="0">
                <a:latin typeface="Red Hat Display" panose="02010503040201060303" pitchFamily="2" charset="77"/>
              </a:rPr>
              <a:t> quo que </a:t>
            </a:r>
            <a:r>
              <a:rPr lang="fr-FR" sz="1800" i="1" baseline="30000" dirty="0" err="1">
                <a:latin typeface="Red Hat Display" panose="02010503040201060303" pitchFamily="2" charset="77"/>
              </a:rPr>
              <a:t>simus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repudi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nimossundam</a:t>
            </a:r>
            <a:r>
              <a:rPr lang="fr-FR" sz="1800" i="1" baseline="30000" dirty="0">
                <a:latin typeface="Red Hat Display" panose="02010503040201060303" pitchFamily="2" charset="77"/>
              </a:rPr>
              <a:t> qui ut </a:t>
            </a:r>
            <a:r>
              <a:rPr lang="fr-FR" sz="1800" i="1" baseline="30000" dirty="0" err="1">
                <a:latin typeface="Red Hat Display" panose="02010503040201060303" pitchFamily="2" charset="77"/>
              </a:rPr>
              <a:t>latempel</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ipsa</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nim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velistinum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dipsantem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esentio</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volupta</a:t>
            </a:r>
            <a:r>
              <a:rPr lang="fr-FR" sz="1800" i="1" baseline="30000" dirty="0">
                <a:latin typeface="Red Hat Display" panose="02010503040201060303" pitchFamily="2" charset="77"/>
              </a:rPr>
              <a:t> et </a:t>
            </a:r>
            <a:r>
              <a:rPr lang="fr-FR" sz="1800" i="1" baseline="30000" dirty="0" err="1">
                <a:latin typeface="Red Hat Display" panose="02010503040201060303" pitchFamily="2" charset="77"/>
              </a:rPr>
              <a:t>iur</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alique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volum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eos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aut</a:t>
            </a:r>
            <a:r>
              <a:rPr lang="fr-FR" sz="1800" i="1" baseline="30000" dirty="0">
                <a:latin typeface="Red Hat Display" panose="02010503040201060303" pitchFamily="2" charset="77"/>
              </a:rPr>
              <a:t> lis </a:t>
            </a:r>
            <a:r>
              <a:rPr lang="fr-FR" sz="1800" i="1" baseline="30000" dirty="0" err="1">
                <a:latin typeface="Red Hat Display" panose="02010503040201060303" pitchFamily="2" charset="77"/>
              </a:rPr>
              <a:t>ipsus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modi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occatet</a:t>
            </a:r>
            <a:r>
              <a:rPr lang="fr-FR" sz="1800" i="1" baseline="30000" dirty="0">
                <a:latin typeface="Red Hat Display" panose="02010503040201060303" pitchFamily="2" charset="77"/>
              </a:rPr>
              <a:t> accus </a:t>
            </a:r>
            <a:r>
              <a:rPr lang="fr-FR" sz="1800" i="1" baseline="30000" dirty="0" err="1">
                <a:latin typeface="Red Hat Display" panose="02010503040201060303" pitchFamily="2" charset="77"/>
              </a:rPr>
              <a:t>quatum</a:t>
            </a:r>
            <a:r>
              <a:rPr lang="fr-FR" sz="1800" i="1" baseline="30000" dirty="0">
                <a:latin typeface="Red Hat Display" panose="02010503040201060303" pitchFamily="2" charset="77"/>
              </a:rPr>
              <a:t> qui </a:t>
            </a:r>
            <a:r>
              <a:rPr lang="fr-FR" sz="1800" i="1" baseline="30000" dirty="0" err="1">
                <a:latin typeface="Red Hat Display" panose="02010503040201060303" pitchFamily="2" charset="77"/>
              </a:rPr>
              <a:t>andipsum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nis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evenihi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llatusciisin</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nonsequam</a:t>
            </a:r>
            <a:r>
              <a:rPr lang="fr-FR" sz="1800" i="1" baseline="30000" dirty="0">
                <a:latin typeface="Red Hat Display" panose="02010503040201060303" pitchFamily="2" charset="77"/>
              </a:rPr>
              <a:t> labo. Ut </a:t>
            </a:r>
            <a:r>
              <a:rPr lang="fr-FR" sz="1800" i="1" baseline="30000" dirty="0" err="1">
                <a:latin typeface="Red Hat Display" panose="02010503040201060303" pitchFamily="2" charset="77"/>
              </a:rPr>
              <a:t>modi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beaqui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volore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venderum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ea</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verspis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eatis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quam</a:t>
            </a:r>
            <a:r>
              <a:rPr lang="fr-FR" sz="1800" i="1" baseline="30000" dirty="0">
                <a:latin typeface="Red Hat Display" panose="02010503040201060303" pitchFamily="2" charset="77"/>
              </a:rPr>
              <a:t>, ut </a:t>
            </a:r>
            <a:r>
              <a:rPr lang="fr-FR" sz="1800" i="1" baseline="30000" dirty="0" err="1">
                <a:latin typeface="Red Hat Display" panose="02010503040201060303" pitchFamily="2" charset="77"/>
              </a:rPr>
              <a:t>laboriam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ressit</a:t>
            </a:r>
            <a:r>
              <a:rPr lang="fr-FR" sz="1800" i="1" baseline="30000" dirty="0">
                <a:latin typeface="Red Hat Display" panose="02010503040201060303" pitchFamily="2" charset="77"/>
              </a:rPr>
              <a:t>, que </a:t>
            </a:r>
            <a:r>
              <a:rPr lang="fr-FR" sz="1800" i="1" baseline="30000" dirty="0" err="1">
                <a:latin typeface="Red Hat Display" panose="02010503040201060303" pitchFamily="2" charset="77"/>
              </a:rPr>
              <a:t>laborem</a:t>
            </a:r>
            <a:r>
              <a:rPr lang="fr-FR" sz="1800" i="1" baseline="30000" dirty="0">
                <a:latin typeface="Red Hat Display" panose="02010503040201060303" pitchFamily="2" charset="77"/>
              </a:rPr>
              <a:t> et </a:t>
            </a:r>
            <a:r>
              <a:rPr lang="fr-FR" sz="1800" i="1" baseline="30000" dirty="0" err="1">
                <a:latin typeface="Red Hat Display" panose="02010503040201060303" pitchFamily="2" charset="77"/>
              </a:rPr>
              <a:t>quae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voleseque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offic</a:t>
            </a:r>
            <a:r>
              <a:rPr lang="fr-FR" sz="1800" i="1" baseline="30000" dirty="0">
                <a:latin typeface="Red Hat Display" panose="02010503040201060303" pitchFamily="2" charset="77"/>
              </a:rPr>
              <a:t> te </a:t>
            </a:r>
            <a:r>
              <a:rPr lang="fr-FR" sz="1800" i="1" baseline="30000" dirty="0" err="1">
                <a:latin typeface="Red Hat Display" panose="02010503040201060303" pitchFamily="2" charset="77"/>
              </a:rPr>
              <a:t>pariate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verisqui</a:t>
            </a:r>
            <a:r>
              <a:rPr lang="fr-FR" sz="1800" i="1" baseline="30000" dirty="0">
                <a:latin typeface="Red Hat Display" panose="02010503040201060303" pitchFamily="2" charset="77"/>
              </a:rPr>
              <a:t> volo </a:t>
            </a:r>
            <a:r>
              <a:rPr lang="fr-FR" sz="1800" i="1" baseline="30000" dirty="0" err="1">
                <a:latin typeface="Red Hat Display" panose="02010503040201060303" pitchFamily="2" charset="77"/>
              </a:rPr>
              <a:t>offic</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temodis</a:t>
            </a:r>
            <a:r>
              <a:rPr lang="fr-FR" sz="1800" i="1" baseline="30000" dirty="0">
                <a:latin typeface="Red Hat Display" panose="02010503040201060303" pitchFamily="2" charset="77"/>
              </a:rPr>
              <a:t> apis </a:t>
            </a:r>
            <a:r>
              <a:rPr lang="fr-FR" sz="1800" i="1" baseline="30000" dirty="0" err="1">
                <a:latin typeface="Red Hat Display" panose="02010503040201060303" pitchFamily="2" charset="77"/>
              </a:rPr>
              <a:t>endio</a:t>
            </a:r>
            <a:r>
              <a:rPr lang="fr-FR" sz="1800" i="1" baseline="30000" dirty="0">
                <a:latin typeface="Red Hat Display" panose="02010503040201060303" pitchFamily="2" charset="77"/>
              </a:rPr>
              <a:t> dit </a:t>
            </a:r>
            <a:r>
              <a:rPr lang="fr-FR" sz="1800" i="1" baseline="30000" dirty="0" err="1">
                <a:latin typeface="Red Hat Display" panose="02010503040201060303" pitchFamily="2" charset="77"/>
              </a:rPr>
              <a:t>omnimin</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ctisto</a:t>
            </a:r>
            <a:r>
              <a:rPr lang="fr-FR" sz="1800" i="1" baseline="30000" dirty="0">
                <a:latin typeface="Red Hat Display" panose="02010503040201060303" pitchFamily="2" charset="77"/>
              </a:rPr>
              <a:t> que </a:t>
            </a:r>
            <a:r>
              <a:rPr lang="fr-FR" sz="1800" i="1" baseline="30000" dirty="0" err="1">
                <a:latin typeface="Red Hat Display" panose="02010503040201060303" pitchFamily="2" charset="77"/>
              </a:rPr>
              <a:t>elecusci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ulpa</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dolupta</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tibeaqui</a:t>
            </a:r>
            <a:r>
              <a:rPr lang="fr-FR" sz="1800" i="1" baseline="30000" dirty="0">
                <a:latin typeface="Red Hat Display" panose="02010503040201060303" pitchFamily="2" charset="77"/>
              </a:rPr>
              <a:t> cum </a:t>
            </a:r>
            <a:r>
              <a:rPr lang="fr-FR" sz="1800" i="1" baseline="30000" dirty="0" err="1">
                <a:latin typeface="Red Hat Display" panose="02010503040201060303" pitchFamily="2" charset="77"/>
              </a:rPr>
              <a:t>voluptae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volorep</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rectem</a:t>
            </a:r>
            <a:r>
              <a:rPr lang="fr-FR" sz="1800" i="1" baseline="30000" dirty="0">
                <a:latin typeface="Red Hat Display" panose="02010503040201060303" pitchFamily="2" charset="77"/>
              </a:rPr>
              <a:t> ex </a:t>
            </a:r>
            <a:r>
              <a:rPr lang="fr-FR" sz="1800" i="1" baseline="30000" dirty="0" err="1">
                <a:latin typeface="Red Hat Display" panose="02010503040201060303" pitchFamily="2" charset="77"/>
              </a:rPr>
              <a:t>eos</a:t>
            </a:r>
            <a:r>
              <a:rPr lang="fr-FR" sz="1800" i="1" baseline="30000" dirty="0">
                <a:latin typeface="Red Hat Display" panose="02010503040201060303" pitchFamily="2" charset="77"/>
              </a:rPr>
              <a:t> qui </a:t>
            </a:r>
            <a:r>
              <a:rPr lang="fr-FR" sz="1800" i="1" baseline="30000" dirty="0" err="1">
                <a:latin typeface="Red Hat Display" panose="02010503040201060303" pitchFamily="2" charset="77"/>
              </a:rPr>
              <a:t>dolupta</a:t>
            </a:r>
            <a:r>
              <a:rPr lang="fr-FR" sz="1800" i="1" baseline="30000" dirty="0">
                <a:latin typeface="Red Hat Display" panose="02010503040201060303" pitchFamily="2" charset="77"/>
              </a:rPr>
              <a:t> qui </a:t>
            </a:r>
            <a:r>
              <a:rPr lang="fr-FR" sz="1800" i="1" baseline="30000" dirty="0" err="1">
                <a:latin typeface="Red Hat Display" panose="02010503040201060303" pitchFamily="2" charset="77"/>
              </a:rPr>
              <a:t>comnitaqui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optisiti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isinum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aut</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molorep</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tatasperatus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eaquam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nectius</a:t>
            </a:r>
            <a:r>
              <a:rPr lang="fr-FR" sz="1800" i="1" baseline="30000" dirty="0">
                <a:latin typeface="Red Hat Display" panose="02010503040201060303" pitchFamily="2" charset="77"/>
              </a:rPr>
              <a:t> sa </a:t>
            </a:r>
            <a:r>
              <a:rPr lang="fr-FR" sz="1800" i="1" baseline="30000" dirty="0" err="1">
                <a:latin typeface="Red Hat Display" panose="02010503040201060303" pitchFamily="2" charset="77"/>
              </a:rPr>
              <a:t>dolupti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reperit</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odi</a:t>
            </a:r>
            <a:r>
              <a:rPr lang="fr-FR" sz="1800" i="1" baseline="30000" dirty="0">
                <a:latin typeface="Red Hat Display" panose="02010503040201060303" pitchFamily="2" charset="77"/>
              </a:rPr>
              <a:t> ra </a:t>
            </a:r>
            <a:r>
              <a:rPr lang="fr-FR" sz="1800" i="1" baseline="30000" dirty="0" err="1">
                <a:latin typeface="Red Hat Display" panose="02010503040201060303" pitchFamily="2" charset="77"/>
              </a:rPr>
              <a:t>quas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aut</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eum</a:t>
            </a:r>
            <a:r>
              <a:rPr lang="fr-FR" sz="1800" i="1" baseline="30000" dirty="0">
                <a:latin typeface="Red Hat Display" panose="02010503040201060303" pitchFamily="2" charset="77"/>
              </a:rPr>
              <a:t> as de </a:t>
            </a:r>
            <a:r>
              <a:rPr lang="fr-FR" sz="1800" i="1" baseline="30000" dirty="0" err="1">
                <a:latin typeface="Red Hat Display" panose="02010503040201060303" pitchFamily="2" charset="77"/>
              </a:rPr>
              <a:t>sincium</a:t>
            </a:r>
            <a:r>
              <a:rPr lang="fr-FR" sz="1800" i="1" baseline="30000" dirty="0">
                <a:latin typeface="Red Hat Display" panose="02010503040201060303" pitchFamily="2" charset="77"/>
              </a:rPr>
              <a:t> in </a:t>
            </a:r>
            <a:r>
              <a:rPr lang="fr-FR" sz="1800" i="1" baseline="30000" dirty="0" err="1">
                <a:latin typeface="Red Hat Display" panose="02010503040201060303" pitchFamily="2" charset="77"/>
              </a:rPr>
              <a:t>ent</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quam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aruptis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cus</a:t>
            </a:r>
            <a:r>
              <a:rPr lang="fr-FR" sz="1800" i="1" baseline="30000" dirty="0">
                <a:latin typeface="Red Hat Display" panose="02010503040201060303" pitchFamily="2" charset="77"/>
              </a:rPr>
              <a:t>.</a:t>
            </a:r>
          </a:p>
        </p:txBody>
      </p:sp>
      <p:sp>
        <p:nvSpPr>
          <p:cNvPr id="9" name="TextBox 8">
            <a:extLst>
              <a:ext uri="{FF2B5EF4-FFF2-40B4-BE49-F238E27FC236}">
                <a16:creationId xmlns:a16="http://schemas.microsoft.com/office/drawing/2014/main" id="{81232605-31AC-8B42-97AE-B7678C13F9C3}"/>
              </a:ext>
            </a:extLst>
          </p:cNvPr>
          <p:cNvSpPr txBox="1"/>
          <p:nvPr/>
        </p:nvSpPr>
        <p:spPr>
          <a:xfrm>
            <a:off x="2015654" y="16840149"/>
            <a:ext cx="9143814" cy="9007081"/>
          </a:xfrm>
          <a:prstGeom prst="rect">
            <a:avLst/>
          </a:prstGeom>
          <a:noFill/>
        </p:spPr>
        <p:txBody>
          <a:bodyPr wrap="square" rtlCol="0">
            <a:spAutoFit/>
          </a:bodyPr>
          <a:lstStyle/>
          <a:p>
            <a:r>
              <a:rPr lang="en-US" b="1" dirty="0">
                <a:solidFill>
                  <a:schemeClr val="tx2"/>
                </a:solidFill>
                <a:latin typeface="Red Hat Display" panose="02010503040201060303" pitchFamily="2" charset="77"/>
              </a:rPr>
              <a:t>METHODS</a:t>
            </a:r>
          </a:p>
          <a:p>
            <a:pPr>
              <a:lnSpc>
                <a:spcPct val="150000"/>
              </a:lnSpc>
              <a:spcAft>
                <a:spcPts val="1200"/>
              </a:spcAft>
            </a:pPr>
            <a:r>
              <a:rPr lang="ro-RO" sz="2800" baseline="30000" dirty="0">
                <a:latin typeface="Red Hat Display" panose="02010503040201060303" pitchFamily="2" charset="77"/>
              </a:rPr>
              <a:t>Optat laborionse molor audis exerspe rferio cullabo. Occum illic to voluptium, quo volorepudiam untusam et voloratectur re lab idusand ebitem que vel et es auta prepernam undi ut ma con culliquiatur sequas vita voloria et il molest esequis aciti dis venetur, occullu ptaquiae cusam hari conecepror alibus eum que la quistis et ius, vollabo rectotae con por samendus et eaquos etur moluptae seritatur rem laccusae peligni berchici dolupta duciet eaquam, odictotat laborer chilit velestius con pario is dolori comnis sequidit ut voluptam, ut eate laborro cone doluptasimi, officit endunti isimaionemod et aut magnatio te senda volesse quasped quos et fuga. Nemolup tatempo ribusant aut ut el id eseniscimi, ex elitaqu aescilitio maximini blat dempor aboreiur?</a:t>
            </a:r>
          </a:p>
          <a:p>
            <a:pPr>
              <a:lnSpc>
                <a:spcPct val="150000"/>
              </a:lnSpc>
              <a:spcAft>
                <a:spcPts val="1200"/>
              </a:spcAft>
            </a:pPr>
            <a:r>
              <a:rPr lang="ro-RO" sz="2800" baseline="30000" dirty="0">
                <a:latin typeface="Red Hat Display" panose="02010503040201060303" pitchFamily="2" charset="77"/>
              </a:rPr>
              <a:t>Porendunt es sequam accae officipiet rem intem ne num nitatur, occuptat et vel ipsum re landaerum velessitate niti idunt. </a:t>
            </a:r>
            <a:r>
              <a:rPr lang="fr-FR" sz="2800" baseline="30000" dirty="0" err="1">
                <a:latin typeface="Red Hat Display" panose="02010503040201060303" pitchFamily="2" charset="77"/>
              </a:rPr>
              <a:t>volupta</a:t>
            </a:r>
            <a:r>
              <a:rPr lang="fr-FR" sz="2800" baseline="30000" dirty="0">
                <a:latin typeface="Red Hat Display" panose="02010503040201060303" pitchFamily="2" charset="77"/>
              </a:rPr>
              <a:t> et </a:t>
            </a:r>
            <a:r>
              <a:rPr lang="fr-FR" sz="2800" baseline="30000" dirty="0" err="1">
                <a:latin typeface="Red Hat Display" panose="02010503040201060303" pitchFamily="2" charset="77"/>
              </a:rPr>
              <a:t>iur</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alique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volum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eos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aut</a:t>
            </a:r>
            <a:r>
              <a:rPr lang="fr-FR" sz="2800" baseline="30000" dirty="0">
                <a:latin typeface="Red Hat Display" panose="02010503040201060303" pitchFamily="2" charset="77"/>
              </a:rPr>
              <a:t> lis </a:t>
            </a:r>
            <a:r>
              <a:rPr lang="fr-FR" sz="2800" baseline="30000" dirty="0" err="1">
                <a:latin typeface="Red Hat Display" panose="02010503040201060303" pitchFamily="2" charset="77"/>
              </a:rPr>
              <a:t>ipsus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modi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occatet</a:t>
            </a:r>
            <a:r>
              <a:rPr lang="fr-FR" sz="2800" baseline="30000" dirty="0">
                <a:latin typeface="Red Hat Display" panose="02010503040201060303" pitchFamily="2" charset="77"/>
              </a:rPr>
              <a:t> accus </a:t>
            </a:r>
            <a:r>
              <a:rPr lang="fr-FR" sz="2800" baseline="30000" dirty="0" err="1">
                <a:latin typeface="Red Hat Display" panose="02010503040201060303" pitchFamily="2" charset="77"/>
              </a:rPr>
              <a:t>quatum</a:t>
            </a:r>
            <a:r>
              <a:rPr lang="fr-FR" sz="2800" baseline="30000" dirty="0">
                <a:latin typeface="Red Hat Display" panose="02010503040201060303" pitchFamily="2" charset="77"/>
              </a:rPr>
              <a:t> qui </a:t>
            </a:r>
            <a:r>
              <a:rPr lang="fr-FR" sz="2800" baseline="30000" dirty="0" err="1">
                <a:latin typeface="Red Hat Display" panose="02010503040201060303" pitchFamily="2" charset="77"/>
              </a:rPr>
              <a:t>andipsum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nis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evenihi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llatusciisin</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eum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nonsequam</a:t>
            </a:r>
            <a:r>
              <a:rPr lang="fr-FR" sz="2800" baseline="30000" dirty="0">
                <a:latin typeface="Red Hat Display" panose="02010503040201060303" pitchFamily="2" charset="77"/>
              </a:rPr>
              <a:t> labo. Ut </a:t>
            </a:r>
            <a:r>
              <a:rPr lang="fr-FR" sz="2800" baseline="30000" dirty="0" err="1">
                <a:latin typeface="Red Hat Display" panose="02010503040201060303" pitchFamily="2" charset="77"/>
              </a:rPr>
              <a:t>modi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beaqui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volore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venderum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ea</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verspis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eatis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quam</a:t>
            </a:r>
            <a:r>
              <a:rPr lang="fr-FR" sz="2800" baseline="30000" dirty="0">
                <a:latin typeface="Red Hat Display" panose="02010503040201060303" pitchFamily="2" charset="77"/>
              </a:rPr>
              <a:t>, ut </a:t>
            </a:r>
            <a:r>
              <a:rPr lang="fr-FR" sz="2800" baseline="30000" dirty="0" err="1">
                <a:latin typeface="Red Hat Display" panose="02010503040201060303" pitchFamily="2" charset="77"/>
              </a:rPr>
              <a:t>laboriam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ressit</a:t>
            </a:r>
            <a:r>
              <a:rPr lang="fr-FR" sz="2800" baseline="30000" dirty="0">
                <a:latin typeface="Red Hat Display" panose="02010503040201060303" pitchFamily="2" charset="77"/>
              </a:rPr>
              <a:t>, que </a:t>
            </a:r>
            <a:r>
              <a:rPr lang="fr-FR" sz="2800" baseline="30000" dirty="0" err="1">
                <a:latin typeface="Red Hat Display" panose="02010503040201060303" pitchFamily="2" charset="77"/>
              </a:rPr>
              <a:t>laborem</a:t>
            </a:r>
            <a:r>
              <a:rPr lang="fr-FR" sz="2800" baseline="30000" dirty="0">
                <a:latin typeface="Red Hat Display" panose="02010503040201060303" pitchFamily="2" charset="77"/>
              </a:rPr>
              <a:t> et </a:t>
            </a:r>
            <a:r>
              <a:rPr lang="fr-FR" sz="2800" baseline="30000" dirty="0" err="1">
                <a:latin typeface="Red Hat Display" panose="02010503040201060303" pitchFamily="2" charset="77"/>
              </a:rPr>
              <a:t>quae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voleseque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offic</a:t>
            </a:r>
            <a:r>
              <a:rPr lang="fr-FR" sz="2800" baseline="30000" dirty="0">
                <a:latin typeface="Red Hat Display" panose="02010503040201060303" pitchFamily="2" charset="77"/>
              </a:rPr>
              <a:t> te </a:t>
            </a:r>
            <a:r>
              <a:rPr lang="fr-FR" sz="2800" baseline="30000" dirty="0" err="1">
                <a:latin typeface="Red Hat Display" panose="02010503040201060303" pitchFamily="2" charset="77"/>
              </a:rPr>
              <a:t>pariate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verisqui</a:t>
            </a:r>
            <a:r>
              <a:rPr lang="fr-FR" sz="2800" baseline="30000" dirty="0">
                <a:latin typeface="Red Hat Display" panose="02010503040201060303" pitchFamily="2" charset="77"/>
              </a:rPr>
              <a:t> volo </a:t>
            </a:r>
            <a:r>
              <a:rPr lang="fr-FR" sz="2800" baseline="30000" dirty="0" err="1">
                <a:latin typeface="Red Hat Display" panose="02010503040201060303" pitchFamily="2" charset="77"/>
              </a:rPr>
              <a:t>offic</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temodis</a:t>
            </a:r>
            <a:r>
              <a:rPr lang="fr-FR" sz="2800" baseline="30000" dirty="0">
                <a:latin typeface="Red Hat Display" panose="02010503040201060303" pitchFamily="2" charset="77"/>
              </a:rPr>
              <a:t> apis </a:t>
            </a:r>
            <a:r>
              <a:rPr lang="fr-FR" sz="2800" baseline="30000" dirty="0" err="1">
                <a:latin typeface="Red Hat Display" panose="02010503040201060303" pitchFamily="2" charset="77"/>
              </a:rPr>
              <a:t>endio</a:t>
            </a:r>
            <a:r>
              <a:rPr lang="fr-FR" sz="2800" baseline="30000" dirty="0">
                <a:latin typeface="Red Hat Display" panose="02010503040201060303" pitchFamily="2" charset="77"/>
              </a:rPr>
              <a:t> dit </a:t>
            </a:r>
            <a:r>
              <a:rPr lang="fr-FR" sz="2800" baseline="30000" dirty="0" err="1">
                <a:latin typeface="Red Hat Display" panose="02010503040201060303" pitchFamily="2" charset="77"/>
              </a:rPr>
              <a:t>omnimin</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ctisto</a:t>
            </a:r>
            <a:r>
              <a:rPr lang="fr-FR" sz="2800" baseline="30000" dirty="0">
                <a:latin typeface="Red Hat Display" panose="02010503040201060303" pitchFamily="2" charset="77"/>
              </a:rPr>
              <a:t> que </a:t>
            </a:r>
            <a:r>
              <a:rPr lang="fr-FR" sz="2800" baseline="30000" dirty="0" err="1">
                <a:latin typeface="Red Hat Display" panose="02010503040201060303" pitchFamily="2" charset="77"/>
              </a:rPr>
              <a:t>elecusci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ulpa</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dolupta</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tibeaqui</a:t>
            </a:r>
            <a:r>
              <a:rPr lang="fr-FR" sz="2800" baseline="30000" dirty="0">
                <a:latin typeface="Red Hat Display" panose="02010503040201060303" pitchFamily="2" charset="77"/>
              </a:rPr>
              <a:t> cum </a:t>
            </a:r>
            <a:r>
              <a:rPr lang="fr-FR" sz="2800" baseline="30000" dirty="0" err="1">
                <a:latin typeface="Red Hat Display" panose="02010503040201060303" pitchFamily="2" charset="77"/>
              </a:rPr>
              <a:t>voluptae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volorep</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rectem</a:t>
            </a:r>
            <a:r>
              <a:rPr lang="fr-FR" sz="2800" baseline="30000" dirty="0">
                <a:latin typeface="Red Hat Display" panose="02010503040201060303" pitchFamily="2" charset="77"/>
              </a:rPr>
              <a:t> ex </a:t>
            </a:r>
            <a:r>
              <a:rPr lang="fr-FR" sz="2800" baseline="30000" dirty="0" err="1">
                <a:latin typeface="Red Hat Display" panose="02010503040201060303" pitchFamily="2" charset="77"/>
              </a:rPr>
              <a:t>eos</a:t>
            </a:r>
            <a:r>
              <a:rPr lang="fr-FR" sz="2800" baseline="30000" dirty="0">
                <a:latin typeface="Red Hat Display" panose="02010503040201060303" pitchFamily="2" charset="77"/>
              </a:rPr>
              <a:t> qui </a:t>
            </a:r>
            <a:r>
              <a:rPr lang="fr-FR" sz="2800" baseline="30000" dirty="0" err="1">
                <a:latin typeface="Red Hat Display" panose="02010503040201060303" pitchFamily="2" charset="77"/>
              </a:rPr>
              <a:t>dolupta</a:t>
            </a:r>
            <a:r>
              <a:rPr lang="fr-FR" sz="2800" baseline="30000" dirty="0">
                <a:latin typeface="Red Hat Display" panose="02010503040201060303" pitchFamily="2" charset="77"/>
              </a:rPr>
              <a:t> qui </a:t>
            </a:r>
            <a:r>
              <a:rPr lang="fr-FR" sz="2800" baseline="30000" dirty="0" err="1">
                <a:latin typeface="Red Hat Display" panose="02010503040201060303" pitchFamily="2" charset="77"/>
              </a:rPr>
              <a:t>comnitaqui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optisiti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isinum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aut</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molorep</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tatasperatus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eaquam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nectius</a:t>
            </a:r>
            <a:r>
              <a:rPr lang="fr-FR" sz="2800" baseline="30000" dirty="0">
                <a:latin typeface="Red Hat Display" panose="02010503040201060303" pitchFamily="2" charset="77"/>
              </a:rPr>
              <a:t> sa </a:t>
            </a:r>
            <a:r>
              <a:rPr lang="fr-FR" sz="2800" baseline="30000" dirty="0" err="1">
                <a:latin typeface="Red Hat Display" panose="02010503040201060303" pitchFamily="2" charset="77"/>
              </a:rPr>
              <a:t>dolupti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reperit</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odi</a:t>
            </a:r>
            <a:r>
              <a:rPr lang="fr-FR" sz="2800" baseline="30000" dirty="0">
                <a:latin typeface="Red Hat Display" panose="02010503040201060303" pitchFamily="2" charset="77"/>
              </a:rPr>
              <a:t> ra </a:t>
            </a:r>
            <a:r>
              <a:rPr lang="fr-FR" sz="2800" baseline="30000" dirty="0" err="1">
                <a:latin typeface="Red Hat Display" panose="02010503040201060303" pitchFamily="2" charset="77"/>
              </a:rPr>
              <a:t>quas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aut</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eum</a:t>
            </a:r>
            <a:r>
              <a:rPr lang="fr-FR" sz="2800" baseline="30000" dirty="0">
                <a:latin typeface="Red Hat Display" panose="02010503040201060303" pitchFamily="2" charset="77"/>
              </a:rPr>
              <a:t> as de </a:t>
            </a:r>
            <a:r>
              <a:rPr lang="fr-FR" sz="2800" baseline="30000" dirty="0" err="1">
                <a:latin typeface="Red Hat Display" panose="02010503040201060303" pitchFamily="2" charset="77"/>
              </a:rPr>
              <a:t>sincium</a:t>
            </a:r>
            <a:r>
              <a:rPr lang="fr-FR" sz="2800" baseline="30000" dirty="0">
                <a:latin typeface="Red Hat Display" panose="02010503040201060303" pitchFamily="2" charset="77"/>
              </a:rPr>
              <a:t> in </a:t>
            </a:r>
            <a:r>
              <a:rPr lang="fr-FR" sz="2800" baseline="30000" dirty="0" err="1">
                <a:latin typeface="Red Hat Display" panose="02010503040201060303" pitchFamily="2" charset="77"/>
              </a:rPr>
              <a:t>ent</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quam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aruptis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cus</a:t>
            </a:r>
            <a:r>
              <a:rPr lang="fr-FR" sz="2800" baseline="30000" dirty="0">
                <a:latin typeface="Red Hat Display" panose="02010503040201060303" pitchFamily="2" charset="77"/>
              </a:rPr>
              <a:t>.</a:t>
            </a:r>
          </a:p>
        </p:txBody>
      </p:sp>
      <p:sp>
        <p:nvSpPr>
          <p:cNvPr id="11" name="Rectangle 10">
            <a:extLst>
              <a:ext uri="{FF2B5EF4-FFF2-40B4-BE49-F238E27FC236}">
                <a16:creationId xmlns:a16="http://schemas.microsoft.com/office/drawing/2014/main" id="{24EFD134-B153-A74F-9562-867ADAEFDCE5}"/>
              </a:ext>
            </a:extLst>
          </p:cNvPr>
          <p:cNvSpPr/>
          <p:nvPr/>
        </p:nvSpPr>
        <p:spPr>
          <a:xfrm>
            <a:off x="21561011" y="17269829"/>
            <a:ext cx="8758891" cy="6052506"/>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6D7EA526-F1CE-4C4E-B00E-FD30FE06C37B}"/>
              </a:ext>
            </a:extLst>
          </p:cNvPr>
          <p:cNvSpPr txBox="1"/>
          <p:nvPr/>
        </p:nvSpPr>
        <p:spPr>
          <a:xfrm>
            <a:off x="21616654" y="23721392"/>
            <a:ext cx="8703248" cy="2125838"/>
          </a:xfrm>
          <a:prstGeom prst="rect">
            <a:avLst/>
          </a:prstGeom>
          <a:noFill/>
        </p:spPr>
        <p:txBody>
          <a:bodyPr wrap="square" rtlCol="0">
            <a:spAutoFit/>
          </a:bodyPr>
          <a:lstStyle/>
          <a:p>
            <a:pPr>
              <a:lnSpc>
                <a:spcPts val="2700"/>
              </a:lnSpc>
            </a:pPr>
            <a:r>
              <a:rPr lang="fr-FR" sz="1800" i="1" baseline="30000" dirty="0" err="1">
                <a:latin typeface="Red Hat Display" panose="02010503040201060303" pitchFamily="2" charset="77"/>
              </a:rPr>
              <a:t>Ceratiur</a:t>
            </a:r>
            <a:r>
              <a:rPr lang="fr-FR" sz="1800" i="1" baseline="30000" dirty="0">
                <a:latin typeface="Red Hat Display" panose="02010503040201060303" pitchFamily="2" charset="77"/>
              </a:rPr>
              <a:t> si </a:t>
            </a:r>
            <a:r>
              <a:rPr lang="fr-FR" sz="1800" i="1" baseline="30000" dirty="0" err="1">
                <a:latin typeface="Red Hat Display" panose="02010503040201060303" pitchFamily="2" charset="77"/>
              </a:rPr>
              <a:t>sequi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dem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poratus</a:t>
            </a:r>
            <a:r>
              <a:rPr lang="fr-FR" sz="1800" i="1" baseline="30000" dirty="0">
                <a:latin typeface="Red Hat Display" panose="02010503040201060303" pitchFamily="2" charset="77"/>
              </a:rPr>
              <a:t> que </a:t>
            </a:r>
            <a:r>
              <a:rPr lang="fr-FR" sz="1800" i="1" baseline="30000" dirty="0" err="1">
                <a:latin typeface="Red Hat Display" panose="02010503040201060303" pitchFamily="2" charset="77"/>
              </a:rPr>
              <a:t>re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restecto</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torum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nossit</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ipsam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quiasinus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millam</a:t>
            </a:r>
            <a:r>
              <a:rPr lang="fr-FR" sz="1800" i="1" baseline="30000" dirty="0">
                <a:latin typeface="Red Hat Display" panose="02010503040201060303" pitchFamily="2" charset="77"/>
              </a:rPr>
              <a:t> quo que </a:t>
            </a:r>
            <a:r>
              <a:rPr lang="fr-FR" sz="1800" i="1" baseline="30000" dirty="0" err="1">
                <a:latin typeface="Red Hat Display" panose="02010503040201060303" pitchFamily="2" charset="77"/>
              </a:rPr>
              <a:t>simus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repudi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nimossundam</a:t>
            </a:r>
            <a:r>
              <a:rPr lang="fr-FR" sz="1800" i="1" baseline="30000" dirty="0">
                <a:latin typeface="Red Hat Display" panose="02010503040201060303" pitchFamily="2" charset="77"/>
              </a:rPr>
              <a:t> qui ut </a:t>
            </a:r>
            <a:r>
              <a:rPr lang="fr-FR" sz="1800" i="1" baseline="30000" dirty="0" err="1">
                <a:latin typeface="Red Hat Display" panose="02010503040201060303" pitchFamily="2" charset="77"/>
              </a:rPr>
              <a:t>latempel</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ipsa</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nim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velistinum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dipsantem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esentio</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volupta</a:t>
            </a:r>
            <a:r>
              <a:rPr lang="fr-FR" sz="1800" i="1" baseline="30000" dirty="0">
                <a:latin typeface="Red Hat Display" panose="02010503040201060303" pitchFamily="2" charset="77"/>
              </a:rPr>
              <a:t> et </a:t>
            </a:r>
            <a:r>
              <a:rPr lang="fr-FR" sz="1800" i="1" baseline="30000" dirty="0" err="1">
                <a:latin typeface="Red Hat Display" panose="02010503040201060303" pitchFamily="2" charset="77"/>
              </a:rPr>
              <a:t>iur</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alique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volum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eos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aut</a:t>
            </a:r>
            <a:r>
              <a:rPr lang="fr-FR" sz="1800" i="1" baseline="30000" dirty="0">
                <a:latin typeface="Red Hat Display" panose="02010503040201060303" pitchFamily="2" charset="77"/>
              </a:rPr>
              <a:t> lis </a:t>
            </a:r>
            <a:r>
              <a:rPr lang="fr-FR" sz="1800" i="1" baseline="30000" dirty="0" err="1">
                <a:latin typeface="Red Hat Display" panose="02010503040201060303" pitchFamily="2" charset="77"/>
              </a:rPr>
              <a:t>ipsus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modi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occatet</a:t>
            </a:r>
            <a:r>
              <a:rPr lang="fr-FR" sz="1800" i="1" baseline="30000" dirty="0">
                <a:latin typeface="Red Hat Display" panose="02010503040201060303" pitchFamily="2" charset="77"/>
              </a:rPr>
              <a:t> accus </a:t>
            </a:r>
            <a:r>
              <a:rPr lang="fr-FR" sz="1800" i="1" baseline="30000" dirty="0" err="1">
                <a:latin typeface="Red Hat Display" panose="02010503040201060303" pitchFamily="2" charset="77"/>
              </a:rPr>
              <a:t>quatum</a:t>
            </a:r>
            <a:r>
              <a:rPr lang="fr-FR" sz="1800" i="1" baseline="30000" dirty="0">
                <a:latin typeface="Red Hat Display" panose="02010503040201060303" pitchFamily="2" charset="77"/>
              </a:rPr>
              <a:t> qui </a:t>
            </a:r>
            <a:r>
              <a:rPr lang="fr-FR" sz="1800" i="1" baseline="30000" dirty="0" err="1">
                <a:latin typeface="Red Hat Display" panose="02010503040201060303" pitchFamily="2" charset="77"/>
              </a:rPr>
              <a:t>andipsum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nis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evenihi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llatusciisin</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nonsequam</a:t>
            </a:r>
            <a:r>
              <a:rPr lang="fr-FR" sz="1800" i="1" baseline="30000" dirty="0">
                <a:latin typeface="Red Hat Display" panose="02010503040201060303" pitchFamily="2" charset="77"/>
              </a:rPr>
              <a:t> labo. Ut </a:t>
            </a:r>
            <a:r>
              <a:rPr lang="fr-FR" sz="1800" i="1" baseline="30000" dirty="0" err="1">
                <a:latin typeface="Red Hat Display" panose="02010503040201060303" pitchFamily="2" charset="77"/>
              </a:rPr>
              <a:t>modi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beaqui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volore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venderum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ea</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verspis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eatis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quam</a:t>
            </a:r>
            <a:r>
              <a:rPr lang="fr-FR" sz="1800" i="1" baseline="30000" dirty="0">
                <a:latin typeface="Red Hat Display" panose="02010503040201060303" pitchFamily="2" charset="77"/>
              </a:rPr>
              <a:t>, ut </a:t>
            </a:r>
            <a:r>
              <a:rPr lang="fr-FR" sz="1800" i="1" baseline="30000" dirty="0" err="1">
                <a:latin typeface="Red Hat Display" panose="02010503040201060303" pitchFamily="2" charset="77"/>
              </a:rPr>
              <a:t>laboriam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ressit</a:t>
            </a:r>
            <a:r>
              <a:rPr lang="fr-FR" sz="1800" i="1" baseline="30000" dirty="0">
                <a:latin typeface="Red Hat Display" panose="02010503040201060303" pitchFamily="2" charset="77"/>
              </a:rPr>
              <a:t>, que </a:t>
            </a:r>
            <a:r>
              <a:rPr lang="fr-FR" sz="1800" i="1" baseline="30000" dirty="0" err="1">
                <a:latin typeface="Red Hat Display" panose="02010503040201060303" pitchFamily="2" charset="77"/>
              </a:rPr>
              <a:t>laborem</a:t>
            </a:r>
            <a:r>
              <a:rPr lang="fr-FR" sz="1800" i="1" baseline="30000" dirty="0">
                <a:latin typeface="Red Hat Display" panose="02010503040201060303" pitchFamily="2" charset="77"/>
              </a:rPr>
              <a:t> et </a:t>
            </a:r>
            <a:r>
              <a:rPr lang="fr-FR" sz="1800" i="1" baseline="30000" dirty="0" err="1">
                <a:latin typeface="Red Hat Display" panose="02010503040201060303" pitchFamily="2" charset="77"/>
              </a:rPr>
              <a:t>quae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voleseque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offic</a:t>
            </a:r>
            <a:r>
              <a:rPr lang="fr-FR" sz="1800" i="1" baseline="30000" dirty="0">
                <a:latin typeface="Red Hat Display" panose="02010503040201060303" pitchFamily="2" charset="77"/>
              </a:rPr>
              <a:t> te </a:t>
            </a:r>
            <a:r>
              <a:rPr lang="fr-FR" sz="1800" i="1" baseline="30000" dirty="0" err="1">
                <a:latin typeface="Red Hat Display" panose="02010503040201060303" pitchFamily="2" charset="77"/>
              </a:rPr>
              <a:t>pariate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verisqui</a:t>
            </a:r>
            <a:r>
              <a:rPr lang="fr-FR" sz="1800" i="1" baseline="30000" dirty="0">
                <a:latin typeface="Red Hat Display" panose="02010503040201060303" pitchFamily="2" charset="77"/>
              </a:rPr>
              <a:t> volo </a:t>
            </a:r>
            <a:r>
              <a:rPr lang="fr-FR" sz="1800" i="1" baseline="30000" dirty="0" err="1">
                <a:latin typeface="Red Hat Display" panose="02010503040201060303" pitchFamily="2" charset="77"/>
              </a:rPr>
              <a:t>offic</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temodis</a:t>
            </a:r>
            <a:r>
              <a:rPr lang="fr-FR" sz="1800" i="1" baseline="30000" dirty="0">
                <a:latin typeface="Red Hat Display" panose="02010503040201060303" pitchFamily="2" charset="77"/>
              </a:rPr>
              <a:t> apis </a:t>
            </a:r>
            <a:r>
              <a:rPr lang="fr-FR" sz="1800" i="1" baseline="30000" dirty="0" err="1">
                <a:latin typeface="Red Hat Display" panose="02010503040201060303" pitchFamily="2" charset="77"/>
              </a:rPr>
              <a:t>endio</a:t>
            </a:r>
            <a:r>
              <a:rPr lang="fr-FR" sz="1800" i="1" baseline="30000" dirty="0">
                <a:latin typeface="Red Hat Display" panose="02010503040201060303" pitchFamily="2" charset="77"/>
              </a:rPr>
              <a:t> dit </a:t>
            </a:r>
            <a:r>
              <a:rPr lang="fr-FR" sz="1800" i="1" baseline="30000" dirty="0" err="1">
                <a:latin typeface="Red Hat Display" panose="02010503040201060303" pitchFamily="2" charset="77"/>
              </a:rPr>
              <a:t>omnimin</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ctisto</a:t>
            </a:r>
            <a:r>
              <a:rPr lang="fr-FR" sz="1800" i="1" baseline="30000" dirty="0">
                <a:latin typeface="Red Hat Display" panose="02010503040201060303" pitchFamily="2" charset="77"/>
              </a:rPr>
              <a:t> que </a:t>
            </a:r>
            <a:r>
              <a:rPr lang="fr-FR" sz="1800" i="1" baseline="30000" dirty="0" err="1">
                <a:latin typeface="Red Hat Display" panose="02010503040201060303" pitchFamily="2" charset="77"/>
              </a:rPr>
              <a:t>elecusci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ulpa</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dolupta</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tibeaqui</a:t>
            </a:r>
            <a:r>
              <a:rPr lang="fr-FR" sz="1800" i="1" baseline="30000" dirty="0">
                <a:latin typeface="Red Hat Display" panose="02010503040201060303" pitchFamily="2" charset="77"/>
              </a:rPr>
              <a:t> cum </a:t>
            </a:r>
            <a:r>
              <a:rPr lang="fr-FR" sz="1800" i="1" baseline="30000" dirty="0" err="1">
                <a:latin typeface="Red Hat Display" panose="02010503040201060303" pitchFamily="2" charset="77"/>
              </a:rPr>
              <a:t>voluptae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volorep</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rectem</a:t>
            </a:r>
            <a:r>
              <a:rPr lang="fr-FR" sz="1800" i="1" baseline="30000" dirty="0">
                <a:latin typeface="Red Hat Display" panose="02010503040201060303" pitchFamily="2" charset="77"/>
              </a:rPr>
              <a:t> ex </a:t>
            </a:r>
            <a:r>
              <a:rPr lang="fr-FR" sz="1800" i="1" baseline="30000" dirty="0" err="1">
                <a:latin typeface="Red Hat Display" panose="02010503040201060303" pitchFamily="2" charset="77"/>
              </a:rPr>
              <a:t>eos</a:t>
            </a:r>
            <a:r>
              <a:rPr lang="fr-FR" sz="1800" i="1" baseline="30000" dirty="0">
                <a:latin typeface="Red Hat Display" panose="02010503040201060303" pitchFamily="2" charset="77"/>
              </a:rPr>
              <a:t> qui </a:t>
            </a:r>
            <a:r>
              <a:rPr lang="fr-FR" sz="1800" i="1" baseline="30000" dirty="0" err="1">
                <a:latin typeface="Red Hat Display" panose="02010503040201060303" pitchFamily="2" charset="77"/>
              </a:rPr>
              <a:t>dolupta</a:t>
            </a:r>
            <a:r>
              <a:rPr lang="fr-FR" sz="1800" i="1" baseline="30000" dirty="0">
                <a:latin typeface="Red Hat Display" panose="02010503040201060303" pitchFamily="2" charset="77"/>
              </a:rPr>
              <a:t> qui </a:t>
            </a:r>
            <a:r>
              <a:rPr lang="fr-FR" sz="1800" i="1" baseline="30000" dirty="0" err="1">
                <a:latin typeface="Red Hat Display" panose="02010503040201060303" pitchFamily="2" charset="77"/>
              </a:rPr>
              <a:t>comnitaqui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optisiti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isinum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aut</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molorep</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tatasperatus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eaquam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nectius</a:t>
            </a:r>
            <a:r>
              <a:rPr lang="fr-FR" sz="1800" i="1" baseline="30000" dirty="0">
                <a:latin typeface="Red Hat Display" panose="02010503040201060303" pitchFamily="2" charset="77"/>
              </a:rPr>
              <a:t> sa </a:t>
            </a:r>
            <a:r>
              <a:rPr lang="fr-FR" sz="1800" i="1" baseline="30000" dirty="0" err="1">
                <a:latin typeface="Red Hat Display" panose="02010503040201060303" pitchFamily="2" charset="77"/>
              </a:rPr>
              <a:t>dolupti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reperit</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odi</a:t>
            </a:r>
            <a:r>
              <a:rPr lang="fr-FR" sz="1800" i="1" baseline="30000" dirty="0">
                <a:latin typeface="Red Hat Display" panose="02010503040201060303" pitchFamily="2" charset="77"/>
              </a:rPr>
              <a:t> ra </a:t>
            </a:r>
            <a:r>
              <a:rPr lang="fr-FR" sz="1800" i="1" baseline="30000" dirty="0" err="1">
                <a:latin typeface="Red Hat Display" panose="02010503040201060303" pitchFamily="2" charset="77"/>
              </a:rPr>
              <a:t>quas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aut</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eum</a:t>
            </a:r>
            <a:r>
              <a:rPr lang="fr-FR" sz="1800" i="1" baseline="30000" dirty="0">
                <a:latin typeface="Red Hat Display" panose="02010503040201060303" pitchFamily="2" charset="77"/>
              </a:rPr>
              <a:t> as de </a:t>
            </a:r>
            <a:r>
              <a:rPr lang="fr-FR" sz="1800" i="1" baseline="30000" dirty="0" err="1">
                <a:latin typeface="Red Hat Display" panose="02010503040201060303" pitchFamily="2" charset="77"/>
              </a:rPr>
              <a:t>sincium</a:t>
            </a:r>
            <a:r>
              <a:rPr lang="fr-FR" sz="1800" i="1" baseline="30000" dirty="0">
                <a:latin typeface="Red Hat Display" panose="02010503040201060303" pitchFamily="2" charset="77"/>
              </a:rPr>
              <a:t> in </a:t>
            </a:r>
            <a:r>
              <a:rPr lang="fr-FR" sz="1800" i="1" baseline="30000" dirty="0" err="1">
                <a:latin typeface="Red Hat Display" panose="02010503040201060303" pitchFamily="2" charset="77"/>
              </a:rPr>
              <a:t>ent</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quam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aruptis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cus</a:t>
            </a:r>
            <a:r>
              <a:rPr lang="fr-FR" sz="1800" i="1" baseline="30000" dirty="0">
                <a:latin typeface="Red Hat Display" panose="02010503040201060303" pitchFamily="2" charset="77"/>
              </a:rPr>
              <a:t>.</a:t>
            </a:r>
          </a:p>
        </p:txBody>
      </p:sp>
      <p:cxnSp>
        <p:nvCxnSpPr>
          <p:cNvPr id="14" name="Straight Connector 13">
            <a:extLst>
              <a:ext uri="{FF2B5EF4-FFF2-40B4-BE49-F238E27FC236}">
                <a16:creationId xmlns:a16="http://schemas.microsoft.com/office/drawing/2014/main" id="{F79B7423-0D83-9047-AA50-D486B24377F7}"/>
              </a:ext>
            </a:extLst>
          </p:cNvPr>
          <p:cNvCxnSpPr>
            <a:cxnSpLocks/>
          </p:cNvCxnSpPr>
          <p:nvPr/>
        </p:nvCxnSpPr>
        <p:spPr>
          <a:xfrm>
            <a:off x="2048168" y="26329972"/>
            <a:ext cx="28470699" cy="0"/>
          </a:xfrm>
          <a:prstGeom prst="line">
            <a:avLst/>
          </a:prstGeom>
          <a:ln w="50800">
            <a:solidFill>
              <a:schemeClr val="tx2"/>
            </a:solidFill>
          </a:ln>
        </p:spPr>
        <p:style>
          <a:lnRef idx="2">
            <a:schemeClr val="accent1"/>
          </a:lnRef>
          <a:fillRef idx="0">
            <a:schemeClr val="accent1"/>
          </a:fillRef>
          <a:effectRef idx="1">
            <a:schemeClr val="accent1"/>
          </a:effectRef>
          <a:fontRef idx="minor">
            <a:schemeClr val="tx1"/>
          </a:fontRef>
        </p:style>
      </p:cxnSp>
      <p:sp>
        <p:nvSpPr>
          <p:cNvPr id="16" name="Rectangle 15">
            <a:extLst>
              <a:ext uri="{FF2B5EF4-FFF2-40B4-BE49-F238E27FC236}">
                <a16:creationId xmlns:a16="http://schemas.microsoft.com/office/drawing/2014/main" id="{F4D20B9C-FFD1-FA44-B64B-1F8605450584}"/>
              </a:ext>
            </a:extLst>
          </p:cNvPr>
          <p:cNvSpPr/>
          <p:nvPr/>
        </p:nvSpPr>
        <p:spPr>
          <a:xfrm>
            <a:off x="2048229" y="27266312"/>
            <a:ext cx="8758891" cy="6052506"/>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TextBox 16">
            <a:extLst>
              <a:ext uri="{FF2B5EF4-FFF2-40B4-BE49-F238E27FC236}">
                <a16:creationId xmlns:a16="http://schemas.microsoft.com/office/drawing/2014/main" id="{ACB9B6CB-7C25-DD4D-9AD7-8C212F1E7C0A}"/>
              </a:ext>
            </a:extLst>
          </p:cNvPr>
          <p:cNvSpPr txBox="1"/>
          <p:nvPr/>
        </p:nvSpPr>
        <p:spPr>
          <a:xfrm>
            <a:off x="2048228" y="33717875"/>
            <a:ext cx="8758891" cy="2125838"/>
          </a:xfrm>
          <a:prstGeom prst="rect">
            <a:avLst/>
          </a:prstGeom>
          <a:noFill/>
        </p:spPr>
        <p:txBody>
          <a:bodyPr wrap="square" rtlCol="0">
            <a:spAutoFit/>
          </a:bodyPr>
          <a:lstStyle/>
          <a:p>
            <a:pPr>
              <a:lnSpc>
                <a:spcPts val="2700"/>
              </a:lnSpc>
            </a:pPr>
            <a:r>
              <a:rPr lang="fr-FR" sz="1800" i="1" baseline="30000" dirty="0" err="1">
                <a:latin typeface="Red Hat Display" panose="02010503040201060303" pitchFamily="2" charset="77"/>
              </a:rPr>
              <a:t>Ceratiur</a:t>
            </a:r>
            <a:r>
              <a:rPr lang="fr-FR" sz="1800" i="1" baseline="30000" dirty="0">
                <a:latin typeface="Red Hat Display" panose="02010503040201060303" pitchFamily="2" charset="77"/>
              </a:rPr>
              <a:t> si </a:t>
            </a:r>
            <a:r>
              <a:rPr lang="fr-FR" sz="1800" i="1" baseline="30000" dirty="0" err="1">
                <a:latin typeface="Red Hat Display" panose="02010503040201060303" pitchFamily="2" charset="77"/>
              </a:rPr>
              <a:t>sequi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dem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poratus</a:t>
            </a:r>
            <a:r>
              <a:rPr lang="fr-FR" sz="1800" i="1" baseline="30000" dirty="0">
                <a:latin typeface="Red Hat Display" panose="02010503040201060303" pitchFamily="2" charset="77"/>
              </a:rPr>
              <a:t> que </a:t>
            </a:r>
            <a:r>
              <a:rPr lang="fr-FR" sz="1800" i="1" baseline="30000" dirty="0" err="1">
                <a:latin typeface="Red Hat Display" panose="02010503040201060303" pitchFamily="2" charset="77"/>
              </a:rPr>
              <a:t>re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restecto</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torum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nossit</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ipsam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quiasinus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millam</a:t>
            </a:r>
            <a:r>
              <a:rPr lang="fr-FR" sz="1800" i="1" baseline="30000" dirty="0">
                <a:latin typeface="Red Hat Display" panose="02010503040201060303" pitchFamily="2" charset="77"/>
              </a:rPr>
              <a:t> quo que </a:t>
            </a:r>
            <a:r>
              <a:rPr lang="fr-FR" sz="1800" i="1" baseline="30000" dirty="0" err="1">
                <a:latin typeface="Red Hat Display" panose="02010503040201060303" pitchFamily="2" charset="77"/>
              </a:rPr>
              <a:t>simus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repudi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nimossundam</a:t>
            </a:r>
            <a:r>
              <a:rPr lang="fr-FR" sz="1800" i="1" baseline="30000" dirty="0">
                <a:latin typeface="Red Hat Display" panose="02010503040201060303" pitchFamily="2" charset="77"/>
              </a:rPr>
              <a:t> qui ut </a:t>
            </a:r>
            <a:r>
              <a:rPr lang="fr-FR" sz="1800" i="1" baseline="30000" dirty="0" err="1">
                <a:latin typeface="Red Hat Display" panose="02010503040201060303" pitchFamily="2" charset="77"/>
              </a:rPr>
              <a:t>latempel</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ipsa</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nim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velistinum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dipsantem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esentio</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volupta</a:t>
            </a:r>
            <a:r>
              <a:rPr lang="fr-FR" sz="1800" i="1" baseline="30000" dirty="0">
                <a:latin typeface="Red Hat Display" panose="02010503040201060303" pitchFamily="2" charset="77"/>
              </a:rPr>
              <a:t> et </a:t>
            </a:r>
            <a:r>
              <a:rPr lang="fr-FR" sz="1800" i="1" baseline="30000" dirty="0" err="1">
                <a:latin typeface="Red Hat Display" panose="02010503040201060303" pitchFamily="2" charset="77"/>
              </a:rPr>
              <a:t>iur</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alique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volum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eos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aut</a:t>
            </a:r>
            <a:r>
              <a:rPr lang="fr-FR" sz="1800" i="1" baseline="30000" dirty="0">
                <a:latin typeface="Red Hat Display" panose="02010503040201060303" pitchFamily="2" charset="77"/>
              </a:rPr>
              <a:t> lis </a:t>
            </a:r>
            <a:r>
              <a:rPr lang="fr-FR" sz="1800" i="1" baseline="30000" dirty="0" err="1">
                <a:latin typeface="Red Hat Display" panose="02010503040201060303" pitchFamily="2" charset="77"/>
              </a:rPr>
              <a:t>ipsus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modi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occatet</a:t>
            </a:r>
            <a:r>
              <a:rPr lang="fr-FR" sz="1800" i="1" baseline="30000" dirty="0">
                <a:latin typeface="Red Hat Display" panose="02010503040201060303" pitchFamily="2" charset="77"/>
              </a:rPr>
              <a:t> accus </a:t>
            </a:r>
            <a:r>
              <a:rPr lang="fr-FR" sz="1800" i="1" baseline="30000" dirty="0" err="1">
                <a:latin typeface="Red Hat Display" panose="02010503040201060303" pitchFamily="2" charset="77"/>
              </a:rPr>
              <a:t>quatum</a:t>
            </a:r>
            <a:r>
              <a:rPr lang="fr-FR" sz="1800" i="1" baseline="30000" dirty="0">
                <a:latin typeface="Red Hat Display" panose="02010503040201060303" pitchFamily="2" charset="77"/>
              </a:rPr>
              <a:t> qui </a:t>
            </a:r>
            <a:r>
              <a:rPr lang="fr-FR" sz="1800" i="1" baseline="30000" dirty="0" err="1">
                <a:latin typeface="Red Hat Display" panose="02010503040201060303" pitchFamily="2" charset="77"/>
              </a:rPr>
              <a:t>andipsum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nis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evenihi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llatusciisin</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nonsequam</a:t>
            </a:r>
            <a:r>
              <a:rPr lang="fr-FR" sz="1800" i="1" baseline="30000" dirty="0">
                <a:latin typeface="Red Hat Display" panose="02010503040201060303" pitchFamily="2" charset="77"/>
              </a:rPr>
              <a:t> labo. Ut </a:t>
            </a:r>
            <a:r>
              <a:rPr lang="fr-FR" sz="1800" i="1" baseline="30000" dirty="0" err="1">
                <a:latin typeface="Red Hat Display" panose="02010503040201060303" pitchFamily="2" charset="77"/>
              </a:rPr>
              <a:t>modi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beaqui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volore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venderum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ea</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verspis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eatis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quam</a:t>
            </a:r>
            <a:r>
              <a:rPr lang="fr-FR" sz="1800" i="1" baseline="30000" dirty="0">
                <a:latin typeface="Red Hat Display" panose="02010503040201060303" pitchFamily="2" charset="77"/>
              </a:rPr>
              <a:t>, ut </a:t>
            </a:r>
            <a:r>
              <a:rPr lang="fr-FR" sz="1800" i="1" baseline="30000" dirty="0" err="1">
                <a:latin typeface="Red Hat Display" panose="02010503040201060303" pitchFamily="2" charset="77"/>
              </a:rPr>
              <a:t>laboriam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ressit</a:t>
            </a:r>
            <a:r>
              <a:rPr lang="fr-FR" sz="1800" i="1" baseline="30000" dirty="0">
                <a:latin typeface="Red Hat Display" panose="02010503040201060303" pitchFamily="2" charset="77"/>
              </a:rPr>
              <a:t>, que </a:t>
            </a:r>
            <a:r>
              <a:rPr lang="fr-FR" sz="1800" i="1" baseline="30000" dirty="0" err="1">
                <a:latin typeface="Red Hat Display" panose="02010503040201060303" pitchFamily="2" charset="77"/>
              </a:rPr>
              <a:t>laborem</a:t>
            </a:r>
            <a:r>
              <a:rPr lang="fr-FR" sz="1800" i="1" baseline="30000" dirty="0">
                <a:latin typeface="Red Hat Display" panose="02010503040201060303" pitchFamily="2" charset="77"/>
              </a:rPr>
              <a:t> et </a:t>
            </a:r>
            <a:r>
              <a:rPr lang="fr-FR" sz="1800" i="1" baseline="30000" dirty="0" err="1">
                <a:latin typeface="Red Hat Display" panose="02010503040201060303" pitchFamily="2" charset="77"/>
              </a:rPr>
              <a:t>quae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voleseque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offic</a:t>
            </a:r>
            <a:r>
              <a:rPr lang="fr-FR" sz="1800" i="1" baseline="30000" dirty="0">
                <a:latin typeface="Red Hat Display" panose="02010503040201060303" pitchFamily="2" charset="77"/>
              </a:rPr>
              <a:t> te </a:t>
            </a:r>
            <a:r>
              <a:rPr lang="fr-FR" sz="1800" i="1" baseline="30000" dirty="0" err="1">
                <a:latin typeface="Red Hat Display" panose="02010503040201060303" pitchFamily="2" charset="77"/>
              </a:rPr>
              <a:t>pariate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verisqui</a:t>
            </a:r>
            <a:r>
              <a:rPr lang="fr-FR" sz="1800" i="1" baseline="30000" dirty="0">
                <a:latin typeface="Red Hat Display" panose="02010503040201060303" pitchFamily="2" charset="77"/>
              </a:rPr>
              <a:t> volo </a:t>
            </a:r>
            <a:r>
              <a:rPr lang="fr-FR" sz="1800" i="1" baseline="30000" dirty="0" err="1">
                <a:latin typeface="Red Hat Display" panose="02010503040201060303" pitchFamily="2" charset="77"/>
              </a:rPr>
              <a:t>offic</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temodis</a:t>
            </a:r>
            <a:r>
              <a:rPr lang="fr-FR" sz="1800" i="1" baseline="30000" dirty="0">
                <a:latin typeface="Red Hat Display" panose="02010503040201060303" pitchFamily="2" charset="77"/>
              </a:rPr>
              <a:t> apis </a:t>
            </a:r>
            <a:r>
              <a:rPr lang="fr-FR" sz="1800" i="1" baseline="30000" dirty="0" err="1">
                <a:latin typeface="Red Hat Display" panose="02010503040201060303" pitchFamily="2" charset="77"/>
              </a:rPr>
              <a:t>endio</a:t>
            </a:r>
            <a:r>
              <a:rPr lang="fr-FR" sz="1800" i="1" baseline="30000" dirty="0">
                <a:latin typeface="Red Hat Display" panose="02010503040201060303" pitchFamily="2" charset="77"/>
              </a:rPr>
              <a:t> dit </a:t>
            </a:r>
            <a:r>
              <a:rPr lang="fr-FR" sz="1800" i="1" baseline="30000" dirty="0" err="1">
                <a:latin typeface="Red Hat Display" panose="02010503040201060303" pitchFamily="2" charset="77"/>
              </a:rPr>
              <a:t>omnimin</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ctisto</a:t>
            </a:r>
            <a:r>
              <a:rPr lang="fr-FR" sz="1800" i="1" baseline="30000" dirty="0">
                <a:latin typeface="Red Hat Display" panose="02010503040201060303" pitchFamily="2" charset="77"/>
              </a:rPr>
              <a:t> que </a:t>
            </a:r>
            <a:r>
              <a:rPr lang="fr-FR" sz="1800" i="1" baseline="30000" dirty="0" err="1">
                <a:latin typeface="Red Hat Display" panose="02010503040201060303" pitchFamily="2" charset="77"/>
              </a:rPr>
              <a:t>elecusci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ulpa</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dolupta</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tibeaqui</a:t>
            </a:r>
            <a:r>
              <a:rPr lang="fr-FR" sz="1800" i="1" baseline="30000" dirty="0">
                <a:latin typeface="Red Hat Display" panose="02010503040201060303" pitchFamily="2" charset="77"/>
              </a:rPr>
              <a:t> cum </a:t>
            </a:r>
            <a:r>
              <a:rPr lang="fr-FR" sz="1800" i="1" baseline="30000" dirty="0" err="1">
                <a:latin typeface="Red Hat Display" panose="02010503040201060303" pitchFamily="2" charset="77"/>
              </a:rPr>
              <a:t>voluptae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volorep</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rectem</a:t>
            </a:r>
            <a:r>
              <a:rPr lang="fr-FR" sz="1800" i="1" baseline="30000" dirty="0">
                <a:latin typeface="Red Hat Display" panose="02010503040201060303" pitchFamily="2" charset="77"/>
              </a:rPr>
              <a:t> ex </a:t>
            </a:r>
            <a:r>
              <a:rPr lang="fr-FR" sz="1800" i="1" baseline="30000" dirty="0" err="1">
                <a:latin typeface="Red Hat Display" panose="02010503040201060303" pitchFamily="2" charset="77"/>
              </a:rPr>
              <a:t>eos</a:t>
            </a:r>
            <a:r>
              <a:rPr lang="fr-FR" sz="1800" i="1" baseline="30000" dirty="0">
                <a:latin typeface="Red Hat Display" panose="02010503040201060303" pitchFamily="2" charset="77"/>
              </a:rPr>
              <a:t> qui </a:t>
            </a:r>
            <a:r>
              <a:rPr lang="fr-FR" sz="1800" i="1" baseline="30000" dirty="0" err="1">
                <a:latin typeface="Red Hat Display" panose="02010503040201060303" pitchFamily="2" charset="77"/>
              </a:rPr>
              <a:t>dolupta</a:t>
            </a:r>
            <a:r>
              <a:rPr lang="fr-FR" sz="1800" i="1" baseline="30000" dirty="0">
                <a:latin typeface="Red Hat Display" panose="02010503040201060303" pitchFamily="2" charset="77"/>
              </a:rPr>
              <a:t> qui </a:t>
            </a:r>
            <a:r>
              <a:rPr lang="fr-FR" sz="1800" i="1" baseline="30000" dirty="0" err="1">
                <a:latin typeface="Red Hat Display" panose="02010503040201060303" pitchFamily="2" charset="77"/>
              </a:rPr>
              <a:t>comnitaqui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optisiti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isinum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aut</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molorep</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tatasperatus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eaquam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nectius</a:t>
            </a:r>
            <a:r>
              <a:rPr lang="fr-FR" sz="1800" i="1" baseline="30000" dirty="0">
                <a:latin typeface="Red Hat Display" panose="02010503040201060303" pitchFamily="2" charset="77"/>
              </a:rPr>
              <a:t> sa </a:t>
            </a:r>
            <a:r>
              <a:rPr lang="fr-FR" sz="1800" i="1" baseline="30000" dirty="0" err="1">
                <a:latin typeface="Red Hat Display" panose="02010503040201060303" pitchFamily="2" charset="77"/>
              </a:rPr>
              <a:t>dolupti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reperit</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odi</a:t>
            </a:r>
            <a:r>
              <a:rPr lang="fr-FR" sz="1800" i="1" baseline="30000" dirty="0">
                <a:latin typeface="Red Hat Display" panose="02010503040201060303" pitchFamily="2" charset="77"/>
              </a:rPr>
              <a:t> ra </a:t>
            </a:r>
            <a:r>
              <a:rPr lang="fr-FR" sz="1800" i="1" baseline="30000" dirty="0" err="1">
                <a:latin typeface="Red Hat Display" panose="02010503040201060303" pitchFamily="2" charset="77"/>
              </a:rPr>
              <a:t>quas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aut</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eum</a:t>
            </a:r>
            <a:r>
              <a:rPr lang="fr-FR" sz="1800" i="1" baseline="30000" dirty="0">
                <a:latin typeface="Red Hat Display" panose="02010503040201060303" pitchFamily="2" charset="77"/>
              </a:rPr>
              <a:t> as de </a:t>
            </a:r>
            <a:r>
              <a:rPr lang="fr-FR" sz="1800" i="1" baseline="30000" dirty="0" err="1">
                <a:latin typeface="Red Hat Display" panose="02010503040201060303" pitchFamily="2" charset="77"/>
              </a:rPr>
              <a:t>sincium</a:t>
            </a:r>
            <a:r>
              <a:rPr lang="fr-FR" sz="1800" i="1" baseline="30000" dirty="0">
                <a:latin typeface="Red Hat Display" panose="02010503040201060303" pitchFamily="2" charset="77"/>
              </a:rPr>
              <a:t> in </a:t>
            </a:r>
            <a:r>
              <a:rPr lang="fr-FR" sz="1800" i="1" baseline="30000" dirty="0" err="1">
                <a:latin typeface="Red Hat Display" panose="02010503040201060303" pitchFamily="2" charset="77"/>
              </a:rPr>
              <a:t>ent</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quam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aruptis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cus</a:t>
            </a:r>
            <a:r>
              <a:rPr lang="fr-FR" sz="1800" i="1" baseline="30000" dirty="0">
                <a:latin typeface="Red Hat Display" panose="02010503040201060303" pitchFamily="2" charset="77"/>
              </a:rPr>
              <a:t>.</a:t>
            </a:r>
          </a:p>
        </p:txBody>
      </p:sp>
      <p:sp>
        <p:nvSpPr>
          <p:cNvPr id="18" name="TextBox 17">
            <a:extLst>
              <a:ext uri="{FF2B5EF4-FFF2-40B4-BE49-F238E27FC236}">
                <a16:creationId xmlns:a16="http://schemas.microsoft.com/office/drawing/2014/main" id="{56EB820D-D698-E84F-9575-6215DAF25972}"/>
              </a:ext>
            </a:extLst>
          </p:cNvPr>
          <p:cNvSpPr txBox="1"/>
          <p:nvPr/>
        </p:nvSpPr>
        <p:spPr>
          <a:xfrm>
            <a:off x="21421618" y="26836632"/>
            <a:ext cx="9143814" cy="9868920"/>
          </a:xfrm>
          <a:prstGeom prst="rect">
            <a:avLst/>
          </a:prstGeom>
          <a:noFill/>
        </p:spPr>
        <p:txBody>
          <a:bodyPr wrap="square" rtlCol="0">
            <a:spAutoFit/>
          </a:bodyPr>
          <a:lstStyle/>
          <a:p>
            <a:r>
              <a:rPr lang="en-US" b="1" dirty="0">
                <a:solidFill>
                  <a:schemeClr val="tx2"/>
                </a:solidFill>
                <a:latin typeface="Red Hat Display" panose="02010503040201060303" pitchFamily="2" charset="77"/>
              </a:rPr>
              <a:t>RESULTS</a:t>
            </a:r>
          </a:p>
          <a:p>
            <a:pPr>
              <a:lnSpc>
                <a:spcPct val="150000"/>
              </a:lnSpc>
              <a:spcAft>
                <a:spcPts val="1200"/>
              </a:spcAft>
            </a:pPr>
            <a:r>
              <a:rPr lang="ro-RO" sz="2800" baseline="30000" dirty="0">
                <a:latin typeface="Red Hat Display" panose="02010503040201060303" pitchFamily="2" charset="77"/>
              </a:rPr>
              <a:t>Optat laborionse molor audis exerspe rferio cullabo. Occum illic to voluptium, quo volorepudiam untusam et voloratectur re lab idusand ebitem que vel et es auta prepernam undi ut ma con culliquiatur sequas vita voloria et il molest esequis aciti dis venetur, occullu ptaquiae cusam hari conecepror alibus eum que la quistis et ius, vollabo rectotae con por samendus et eaquos etur moluptae seritatur rem laccusae peligni berchici dolupta duciet </a:t>
            </a:r>
            <a:r>
              <a:rPr lang="ro-RO" sz="2800" baseline="30000" dirty="0" err="1">
                <a:latin typeface="Red Hat Display" panose="02010503040201060303" pitchFamily="2" charset="77"/>
              </a:rPr>
              <a:t>eaquam</a:t>
            </a:r>
            <a:r>
              <a:rPr lang="ro-RO" sz="2800" baseline="30000" dirty="0">
                <a:latin typeface="Red Hat Display" panose="02010503040201060303" pitchFamily="2" charset="77"/>
              </a:rPr>
              <a:t>, </a:t>
            </a:r>
            <a:r>
              <a:rPr lang="ro-RO" sz="2800" baseline="30000" dirty="0" err="1">
                <a:latin typeface="Red Hat Display" panose="02010503040201060303" pitchFamily="2" charset="77"/>
              </a:rPr>
              <a:t>Porendunt</a:t>
            </a:r>
            <a:r>
              <a:rPr lang="ro-RO" sz="2800" baseline="30000" dirty="0">
                <a:latin typeface="Red Hat Display" panose="02010503040201060303" pitchFamily="2" charset="77"/>
              </a:rPr>
              <a:t> </a:t>
            </a:r>
            <a:r>
              <a:rPr lang="ro-RO" sz="2800" baseline="30000" dirty="0" err="1">
                <a:latin typeface="Red Hat Display" panose="02010503040201060303" pitchFamily="2" charset="77"/>
              </a:rPr>
              <a:t>es</a:t>
            </a:r>
            <a:r>
              <a:rPr lang="ro-RO" sz="2800" baseline="30000" dirty="0">
                <a:latin typeface="Red Hat Display" panose="02010503040201060303" pitchFamily="2" charset="77"/>
              </a:rPr>
              <a:t> </a:t>
            </a:r>
            <a:r>
              <a:rPr lang="ro-RO" sz="2800" baseline="30000" dirty="0" err="1">
                <a:latin typeface="Red Hat Display" panose="02010503040201060303" pitchFamily="2" charset="77"/>
              </a:rPr>
              <a:t>sequam</a:t>
            </a:r>
            <a:r>
              <a:rPr lang="ro-RO" sz="2800" baseline="30000" dirty="0">
                <a:latin typeface="Red Hat Display" panose="02010503040201060303" pitchFamily="2" charset="77"/>
              </a:rPr>
              <a:t> </a:t>
            </a:r>
            <a:r>
              <a:rPr lang="ro-RO" sz="2800" baseline="30000" dirty="0" err="1">
                <a:latin typeface="Red Hat Display" panose="02010503040201060303" pitchFamily="2" charset="77"/>
              </a:rPr>
              <a:t>accae</a:t>
            </a:r>
            <a:r>
              <a:rPr lang="ro-RO" sz="2800" baseline="30000" dirty="0">
                <a:latin typeface="Red Hat Display" panose="02010503040201060303" pitchFamily="2" charset="77"/>
              </a:rPr>
              <a:t> </a:t>
            </a:r>
            <a:r>
              <a:rPr lang="ro-RO" sz="2800" baseline="30000" dirty="0" err="1">
                <a:latin typeface="Red Hat Display" panose="02010503040201060303" pitchFamily="2" charset="77"/>
              </a:rPr>
              <a:t>officipiet</a:t>
            </a:r>
            <a:r>
              <a:rPr lang="ro-RO" sz="2800" baseline="30000" dirty="0">
                <a:latin typeface="Red Hat Display" panose="02010503040201060303" pitchFamily="2" charset="77"/>
              </a:rPr>
              <a:t> rem </a:t>
            </a:r>
            <a:r>
              <a:rPr lang="ro-RO" sz="2800" baseline="30000" dirty="0" err="1">
                <a:latin typeface="Red Hat Display" panose="02010503040201060303" pitchFamily="2" charset="77"/>
              </a:rPr>
              <a:t>intem</a:t>
            </a:r>
            <a:r>
              <a:rPr lang="ro-RO" sz="2800" baseline="30000" dirty="0">
                <a:latin typeface="Red Hat Display" panose="02010503040201060303" pitchFamily="2" charset="77"/>
              </a:rPr>
              <a:t> ne num </a:t>
            </a:r>
            <a:r>
              <a:rPr lang="ro-RO" sz="2800" baseline="30000" dirty="0" err="1">
                <a:latin typeface="Red Hat Display" panose="02010503040201060303" pitchFamily="2" charset="77"/>
              </a:rPr>
              <a:t>nitatur</a:t>
            </a:r>
            <a:r>
              <a:rPr lang="ro-RO" sz="2800" baseline="30000" dirty="0">
                <a:latin typeface="Red Hat Display" panose="02010503040201060303" pitchFamily="2" charset="77"/>
              </a:rPr>
              <a:t>, </a:t>
            </a:r>
            <a:r>
              <a:rPr lang="ro-RO" sz="2800" baseline="30000" dirty="0" err="1">
                <a:latin typeface="Red Hat Display" panose="02010503040201060303" pitchFamily="2" charset="77"/>
              </a:rPr>
              <a:t>occuptat</a:t>
            </a:r>
            <a:r>
              <a:rPr lang="ro-RO" sz="2800" baseline="30000" dirty="0">
                <a:latin typeface="Red Hat Display" panose="02010503040201060303" pitchFamily="2" charset="77"/>
              </a:rPr>
              <a:t> et vel </a:t>
            </a:r>
            <a:r>
              <a:rPr lang="ro-RO" sz="2800" baseline="30000" dirty="0" err="1">
                <a:latin typeface="Red Hat Display" panose="02010503040201060303" pitchFamily="2" charset="77"/>
              </a:rPr>
              <a:t>ipsum</a:t>
            </a:r>
            <a:r>
              <a:rPr lang="ro-RO" sz="2800" baseline="30000" dirty="0">
                <a:latin typeface="Red Hat Display" panose="02010503040201060303" pitchFamily="2" charset="77"/>
              </a:rPr>
              <a:t> re </a:t>
            </a:r>
            <a:r>
              <a:rPr lang="ro-RO" sz="2800" baseline="30000" dirty="0" err="1">
                <a:latin typeface="Red Hat Display" panose="02010503040201060303" pitchFamily="2" charset="77"/>
              </a:rPr>
              <a:t>landaerum</a:t>
            </a:r>
            <a:r>
              <a:rPr lang="ro-RO" sz="2800" baseline="30000" dirty="0">
                <a:latin typeface="Red Hat Display" panose="02010503040201060303" pitchFamily="2" charset="77"/>
              </a:rPr>
              <a:t> </a:t>
            </a:r>
            <a:r>
              <a:rPr lang="ro-RO" sz="2800" baseline="30000" dirty="0" err="1">
                <a:latin typeface="Red Hat Display" panose="02010503040201060303" pitchFamily="2" charset="77"/>
              </a:rPr>
              <a:t>velessitate</a:t>
            </a:r>
            <a:r>
              <a:rPr lang="ro-RO" sz="2800" baseline="30000" dirty="0">
                <a:latin typeface="Red Hat Display" panose="02010503040201060303" pitchFamily="2" charset="77"/>
              </a:rPr>
              <a:t> </a:t>
            </a:r>
            <a:r>
              <a:rPr lang="ro-RO" sz="2800" baseline="30000" dirty="0" err="1">
                <a:latin typeface="Red Hat Display" panose="02010503040201060303" pitchFamily="2" charset="77"/>
              </a:rPr>
              <a:t>niti</a:t>
            </a:r>
            <a:r>
              <a:rPr lang="ro-RO" sz="2800" baseline="30000" dirty="0">
                <a:latin typeface="Red Hat Display" panose="02010503040201060303" pitchFamily="2" charset="77"/>
              </a:rPr>
              <a:t> </a:t>
            </a:r>
            <a:r>
              <a:rPr lang="ro-RO" sz="2800" baseline="30000" dirty="0" err="1">
                <a:latin typeface="Red Hat Display" panose="02010503040201060303" pitchFamily="2" charset="77"/>
              </a:rPr>
              <a:t>idunt</a:t>
            </a:r>
            <a:r>
              <a:rPr lang="ro-RO" sz="2800" baseline="30000" dirty="0">
                <a:latin typeface="Red Hat Display" panose="02010503040201060303" pitchFamily="2" charset="77"/>
              </a:rPr>
              <a:t>. </a:t>
            </a:r>
            <a:r>
              <a:rPr lang="fr-FR" sz="2800" baseline="30000" dirty="0" err="1">
                <a:latin typeface="Red Hat Display" panose="02010503040201060303" pitchFamily="2" charset="77"/>
              </a:rPr>
              <a:t>volupta</a:t>
            </a:r>
            <a:r>
              <a:rPr lang="fr-FR" sz="2800" baseline="30000" dirty="0">
                <a:latin typeface="Red Hat Display" panose="02010503040201060303" pitchFamily="2" charset="77"/>
              </a:rPr>
              <a:t> et </a:t>
            </a:r>
            <a:r>
              <a:rPr lang="fr-FR" sz="2800" baseline="30000" dirty="0" err="1">
                <a:latin typeface="Red Hat Display" panose="02010503040201060303" pitchFamily="2" charset="77"/>
              </a:rPr>
              <a:t>iur</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alique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volum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eos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aut</a:t>
            </a:r>
            <a:r>
              <a:rPr lang="fr-FR" sz="2800" baseline="30000" dirty="0">
                <a:latin typeface="Red Hat Display" panose="02010503040201060303" pitchFamily="2" charset="77"/>
              </a:rPr>
              <a:t> lis </a:t>
            </a:r>
            <a:r>
              <a:rPr lang="fr-FR" sz="2800" baseline="30000" dirty="0" err="1">
                <a:latin typeface="Red Hat Display" panose="02010503040201060303" pitchFamily="2" charset="77"/>
              </a:rPr>
              <a:t>ipsus</a:t>
            </a:r>
            <a:r>
              <a:rPr lang="fr-FR" sz="2800" baseline="30000" dirty="0">
                <a:latin typeface="Red Hat Display" panose="02010503040201060303" pitchFamily="2" charset="77"/>
              </a:rPr>
              <a:t> </a:t>
            </a:r>
            <a:r>
              <a:rPr lang="ro-RO" sz="2800" baseline="30000" dirty="0">
                <a:latin typeface="Red Hat Display" panose="02010503040201060303" pitchFamily="2" charset="77"/>
              </a:rPr>
              <a:t> odictotat laborer chilit velestius con pario is dolori comnis sequidit ut voluptam, ut eate laborro cone doluptasimi, officit endunti isimaionemod et aut magnatio te senda volesse quasped quos et fuga. Nemolup tatempo ribusant aut ut el id eseniscimi, ex elitaqu aescilitio maximini blat dempor aboreiur?</a:t>
            </a:r>
          </a:p>
          <a:p>
            <a:pPr>
              <a:lnSpc>
                <a:spcPct val="150000"/>
              </a:lnSpc>
              <a:spcAft>
                <a:spcPts val="1200"/>
              </a:spcAft>
            </a:pPr>
            <a:r>
              <a:rPr lang="ro-RO" sz="2800" baseline="30000" dirty="0">
                <a:latin typeface="Red Hat Display" panose="02010503040201060303" pitchFamily="2" charset="77"/>
              </a:rPr>
              <a:t>Porendunt es sequam accae officipiet rem intem ne num nitatur, occuptat et vel ipsum re landaerum velessitate niti idunt. </a:t>
            </a:r>
            <a:r>
              <a:rPr lang="fr-FR" sz="2800" baseline="30000" dirty="0" err="1">
                <a:latin typeface="Red Hat Display" panose="02010503040201060303" pitchFamily="2" charset="77"/>
              </a:rPr>
              <a:t>volupta</a:t>
            </a:r>
            <a:r>
              <a:rPr lang="fr-FR" sz="2800" baseline="30000" dirty="0">
                <a:latin typeface="Red Hat Display" panose="02010503040201060303" pitchFamily="2" charset="77"/>
              </a:rPr>
              <a:t> et </a:t>
            </a:r>
            <a:r>
              <a:rPr lang="fr-FR" sz="2800" baseline="30000" dirty="0" err="1">
                <a:latin typeface="Red Hat Display" panose="02010503040201060303" pitchFamily="2" charset="77"/>
              </a:rPr>
              <a:t>iur</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alique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volum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eos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aut</a:t>
            </a:r>
            <a:r>
              <a:rPr lang="fr-FR" sz="2800" baseline="30000" dirty="0">
                <a:latin typeface="Red Hat Display" panose="02010503040201060303" pitchFamily="2" charset="77"/>
              </a:rPr>
              <a:t> lis </a:t>
            </a:r>
            <a:r>
              <a:rPr lang="fr-FR" sz="2800" baseline="30000" dirty="0" err="1">
                <a:latin typeface="Red Hat Display" panose="02010503040201060303" pitchFamily="2" charset="77"/>
              </a:rPr>
              <a:t>ipsus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modi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occatet</a:t>
            </a:r>
            <a:r>
              <a:rPr lang="fr-FR" sz="2800" baseline="30000" dirty="0">
                <a:latin typeface="Red Hat Display" panose="02010503040201060303" pitchFamily="2" charset="77"/>
              </a:rPr>
              <a:t> accus </a:t>
            </a:r>
            <a:r>
              <a:rPr lang="fr-FR" sz="2800" baseline="30000" dirty="0" err="1">
                <a:latin typeface="Red Hat Display" panose="02010503040201060303" pitchFamily="2" charset="77"/>
              </a:rPr>
              <a:t>quatum</a:t>
            </a:r>
            <a:r>
              <a:rPr lang="fr-FR" sz="2800" baseline="30000" dirty="0">
                <a:latin typeface="Red Hat Display" panose="02010503040201060303" pitchFamily="2" charset="77"/>
              </a:rPr>
              <a:t> qui </a:t>
            </a:r>
            <a:r>
              <a:rPr lang="fr-FR" sz="2800" baseline="30000" dirty="0" err="1">
                <a:latin typeface="Red Hat Display" panose="02010503040201060303" pitchFamily="2" charset="77"/>
              </a:rPr>
              <a:t>andipsum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nis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evenihi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llatusciisin</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eum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nonsequam</a:t>
            </a:r>
            <a:r>
              <a:rPr lang="fr-FR" sz="2800" baseline="30000" dirty="0">
                <a:latin typeface="Red Hat Display" panose="02010503040201060303" pitchFamily="2" charset="77"/>
              </a:rPr>
              <a:t> labo. Ut </a:t>
            </a:r>
            <a:r>
              <a:rPr lang="fr-FR" sz="2800" baseline="30000" dirty="0" err="1">
                <a:latin typeface="Red Hat Display" panose="02010503040201060303" pitchFamily="2" charset="77"/>
              </a:rPr>
              <a:t>modi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beaqui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volore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venderum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ea</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verspis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eatis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quam</a:t>
            </a:r>
            <a:r>
              <a:rPr lang="fr-FR" sz="2800" baseline="30000" dirty="0">
                <a:latin typeface="Red Hat Display" panose="02010503040201060303" pitchFamily="2" charset="77"/>
              </a:rPr>
              <a:t>, ut </a:t>
            </a:r>
            <a:r>
              <a:rPr lang="fr-FR" sz="2800" baseline="30000" dirty="0" err="1">
                <a:latin typeface="Red Hat Display" panose="02010503040201060303" pitchFamily="2" charset="77"/>
              </a:rPr>
              <a:t>laboriam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ressit</a:t>
            </a:r>
            <a:r>
              <a:rPr lang="fr-FR" sz="2800" baseline="30000" dirty="0">
                <a:latin typeface="Red Hat Display" panose="02010503040201060303" pitchFamily="2" charset="77"/>
              </a:rPr>
              <a:t>, que </a:t>
            </a:r>
            <a:r>
              <a:rPr lang="fr-FR" sz="2800" baseline="30000" dirty="0" err="1">
                <a:latin typeface="Red Hat Display" panose="02010503040201060303" pitchFamily="2" charset="77"/>
              </a:rPr>
              <a:t>laborem</a:t>
            </a:r>
            <a:r>
              <a:rPr lang="fr-FR" sz="2800" baseline="30000" dirty="0">
                <a:latin typeface="Red Hat Display" panose="02010503040201060303" pitchFamily="2" charset="77"/>
              </a:rPr>
              <a:t> et </a:t>
            </a:r>
            <a:r>
              <a:rPr lang="fr-FR" sz="2800" baseline="30000" dirty="0" err="1">
                <a:latin typeface="Red Hat Display" panose="02010503040201060303" pitchFamily="2" charset="77"/>
              </a:rPr>
              <a:t>quae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voleseque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offic</a:t>
            </a:r>
            <a:r>
              <a:rPr lang="fr-FR" sz="2800" baseline="30000" dirty="0">
                <a:latin typeface="Red Hat Display" panose="02010503040201060303" pitchFamily="2" charset="77"/>
              </a:rPr>
              <a:t> te </a:t>
            </a:r>
            <a:r>
              <a:rPr lang="fr-FR" sz="2800" baseline="30000" dirty="0" err="1">
                <a:latin typeface="Red Hat Display" panose="02010503040201060303" pitchFamily="2" charset="77"/>
              </a:rPr>
              <a:t>pariate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verisqui</a:t>
            </a:r>
            <a:r>
              <a:rPr lang="fr-FR" sz="2800" baseline="30000" dirty="0">
                <a:latin typeface="Red Hat Display" panose="02010503040201060303" pitchFamily="2" charset="77"/>
              </a:rPr>
              <a:t> volo </a:t>
            </a:r>
            <a:r>
              <a:rPr lang="fr-FR" sz="2800" baseline="30000" dirty="0" err="1">
                <a:latin typeface="Red Hat Display" panose="02010503040201060303" pitchFamily="2" charset="77"/>
              </a:rPr>
              <a:t>offic</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temodis</a:t>
            </a:r>
            <a:r>
              <a:rPr lang="fr-FR" sz="2800" baseline="30000" dirty="0">
                <a:latin typeface="Red Hat Display" panose="02010503040201060303" pitchFamily="2" charset="77"/>
              </a:rPr>
              <a:t> apis </a:t>
            </a:r>
            <a:r>
              <a:rPr lang="fr-FR" sz="2800" baseline="30000" dirty="0" err="1">
                <a:latin typeface="Red Hat Display" panose="02010503040201060303" pitchFamily="2" charset="77"/>
              </a:rPr>
              <a:t>endio</a:t>
            </a:r>
            <a:r>
              <a:rPr lang="fr-FR" sz="2800" baseline="30000" dirty="0">
                <a:latin typeface="Red Hat Display" panose="02010503040201060303" pitchFamily="2" charset="77"/>
              </a:rPr>
              <a:t> dit </a:t>
            </a:r>
            <a:r>
              <a:rPr lang="fr-FR" sz="2800" baseline="30000" dirty="0" err="1">
                <a:latin typeface="Red Hat Display" panose="02010503040201060303" pitchFamily="2" charset="77"/>
              </a:rPr>
              <a:t>omnimin</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ctisto</a:t>
            </a:r>
            <a:r>
              <a:rPr lang="fr-FR" sz="2800" baseline="30000" dirty="0">
                <a:latin typeface="Red Hat Display" panose="02010503040201060303" pitchFamily="2" charset="77"/>
              </a:rPr>
              <a:t> que </a:t>
            </a:r>
            <a:r>
              <a:rPr lang="fr-FR" sz="2800" baseline="30000" dirty="0" err="1">
                <a:latin typeface="Red Hat Display" panose="02010503040201060303" pitchFamily="2" charset="77"/>
              </a:rPr>
              <a:t>elecusci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ulpa</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dolupta</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tibeaqui</a:t>
            </a:r>
            <a:r>
              <a:rPr lang="fr-FR" sz="2800" baseline="30000" dirty="0">
                <a:latin typeface="Red Hat Display" panose="02010503040201060303" pitchFamily="2" charset="77"/>
              </a:rPr>
              <a:t> cum </a:t>
            </a:r>
            <a:r>
              <a:rPr lang="fr-FR" sz="2800" baseline="30000" dirty="0" err="1">
                <a:latin typeface="Red Hat Display" panose="02010503040201060303" pitchFamily="2" charset="77"/>
              </a:rPr>
              <a:t>voluptae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volorep</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rectem</a:t>
            </a:r>
            <a:r>
              <a:rPr lang="fr-FR" sz="2800" baseline="30000" dirty="0">
                <a:latin typeface="Red Hat Display" panose="02010503040201060303" pitchFamily="2" charset="77"/>
              </a:rPr>
              <a:t> ex </a:t>
            </a:r>
            <a:r>
              <a:rPr lang="fr-FR" sz="2800" baseline="30000" dirty="0" err="1">
                <a:latin typeface="Red Hat Display" panose="02010503040201060303" pitchFamily="2" charset="77"/>
              </a:rPr>
              <a:t>eos</a:t>
            </a:r>
            <a:r>
              <a:rPr lang="fr-FR" sz="2800" baseline="30000" dirty="0">
                <a:latin typeface="Red Hat Display" panose="02010503040201060303" pitchFamily="2" charset="77"/>
              </a:rPr>
              <a:t> qui </a:t>
            </a:r>
            <a:r>
              <a:rPr lang="fr-FR" sz="2800" baseline="30000" dirty="0" err="1">
                <a:latin typeface="Red Hat Display" panose="02010503040201060303" pitchFamily="2" charset="77"/>
              </a:rPr>
              <a:t>dolupta</a:t>
            </a:r>
            <a:r>
              <a:rPr lang="fr-FR" sz="2800" baseline="30000" dirty="0">
                <a:latin typeface="Red Hat Display" panose="02010503040201060303" pitchFamily="2" charset="77"/>
              </a:rPr>
              <a:t> qui </a:t>
            </a:r>
            <a:r>
              <a:rPr lang="fr-FR" sz="2800" baseline="30000" dirty="0" err="1">
                <a:latin typeface="Red Hat Display" panose="02010503040201060303" pitchFamily="2" charset="77"/>
              </a:rPr>
              <a:t>comnitaqui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optisiti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isinum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aut</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molorep</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tatasperatus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eaquam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nectius</a:t>
            </a:r>
            <a:r>
              <a:rPr lang="fr-FR" sz="2800" baseline="30000" dirty="0">
                <a:latin typeface="Red Hat Display" panose="02010503040201060303" pitchFamily="2" charset="77"/>
              </a:rPr>
              <a:t> sa </a:t>
            </a:r>
            <a:r>
              <a:rPr lang="fr-FR" sz="2800" baseline="30000" dirty="0" err="1">
                <a:latin typeface="Red Hat Display" panose="02010503040201060303" pitchFamily="2" charset="77"/>
              </a:rPr>
              <a:t>dolupti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reperit</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odi</a:t>
            </a:r>
            <a:r>
              <a:rPr lang="fr-FR" sz="2800" baseline="30000" dirty="0">
                <a:latin typeface="Red Hat Display" panose="02010503040201060303" pitchFamily="2" charset="77"/>
              </a:rPr>
              <a:t> ra </a:t>
            </a:r>
            <a:r>
              <a:rPr lang="fr-FR" sz="2800" baseline="30000" dirty="0" err="1">
                <a:latin typeface="Red Hat Display" panose="02010503040201060303" pitchFamily="2" charset="77"/>
              </a:rPr>
              <a:t>quas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aut</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eum</a:t>
            </a:r>
            <a:r>
              <a:rPr lang="fr-FR" sz="2800" baseline="30000" dirty="0">
                <a:latin typeface="Red Hat Display" panose="02010503040201060303" pitchFamily="2" charset="77"/>
              </a:rPr>
              <a:t> as de </a:t>
            </a:r>
            <a:r>
              <a:rPr lang="fr-FR" sz="2800" baseline="30000" dirty="0" err="1">
                <a:latin typeface="Red Hat Display" panose="02010503040201060303" pitchFamily="2" charset="77"/>
              </a:rPr>
              <a:t>sincium</a:t>
            </a:r>
            <a:r>
              <a:rPr lang="fr-FR" sz="2800" baseline="30000" dirty="0">
                <a:latin typeface="Red Hat Display" panose="02010503040201060303" pitchFamily="2" charset="77"/>
              </a:rPr>
              <a:t> in </a:t>
            </a:r>
            <a:r>
              <a:rPr lang="fr-FR" sz="2800" baseline="30000" dirty="0" err="1">
                <a:latin typeface="Red Hat Display" panose="02010503040201060303" pitchFamily="2" charset="77"/>
              </a:rPr>
              <a:t>ent</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quam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aruptis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cus</a:t>
            </a:r>
            <a:r>
              <a:rPr lang="fr-FR" sz="2800" baseline="30000" dirty="0">
                <a:latin typeface="Red Hat Display" panose="02010503040201060303" pitchFamily="2" charset="77"/>
              </a:rPr>
              <a:t>.</a:t>
            </a:r>
          </a:p>
        </p:txBody>
      </p:sp>
      <p:sp>
        <p:nvSpPr>
          <p:cNvPr id="19" name="Rectangle 18">
            <a:extLst>
              <a:ext uri="{FF2B5EF4-FFF2-40B4-BE49-F238E27FC236}">
                <a16:creationId xmlns:a16="http://schemas.microsoft.com/office/drawing/2014/main" id="{A29BEA91-3BAB-CB4C-8880-C565EDD9F8BC}"/>
              </a:ext>
            </a:extLst>
          </p:cNvPr>
          <p:cNvSpPr/>
          <p:nvPr/>
        </p:nvSpPr>
        <p:spPr>
          <a:xfrm>
            <a:off x="11812906" y="27266312"/>
            <a:ext cx="8758891" cy="6052506"/>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id="{C76E0829-8F0A-CC42-8FF2-192A87589971}"/>
              </a:ext>
            </a:extLst>
          </p:cNvPr>
          <p:cNvSpPr txBox="1"/>
          <p:nvPr/>
        </p:nvSpPr>
        <p:spPr>
          <a:xfrm>
            <a:off x="11868549" y="33717875"/>
            <a:ext cx="8703248" cy="2125838"/>
          </a:xfrm>
          <a:prstGeom prst="rect">
            <a:avLst/>
          </a:prstGeom>
          <a:noFill/>
        </p:spPr>
        <p:txBody>
          <a:bodyPr wrap="square" rtlCol="0">
            <a:spAutoFit/>
          </a:bodyPr>
          <a:lstStyle/>
          <a:p>
            <a:pPr>
              <a:lnSpc>
                <a:spcPts val="2700"/>
              </a:lnSpc>
            </a:pPr>
            <a:r>
              <a:rPr lang="fr-FR" sz="1800" i="1" baseline="30000" dirty="0" err="1">
                <a:latin typeface="Red Hat Display" panose="02010503040201060303" pitchFamily="2" charset="77"/>
              </a:rPr>
              <a:t>Ceratiur</a:t>
            </a:r>
            <a:r>
              <a:rPr lang="fr-FR" sz="1800" i="1" baseline="30000" dirty="0">
                <a:latin typeface="Red Hat Display" panose="02010503040201060303" pitchFamily="2" charset="77"/>
              </a:rPr>
              <a:t> si </a:t>
            </a:r>
            <a:r>
              <a:rPr lang="fr-FR" sz="1800" i="1" baseline="30000" dirty="0" err="1">
                <a:latin typeface="Red Hat Display" panose="02010503040201060303" pitchFamily="2" charset="77"/>
              </a:rPr>
              <a:t>sequi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dem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poratus</a:t>
            </a:r>
            <a:r>
              <a:rPr lang="fr-FR" sz="1800" i="1" baseline="30000" dirty="0">
                <a:latin typeface="Red Hat Display" panose="02010503040201060303" pitchFamily="2" charset="77"/>
              </a:rPr>
              <a:t> que </a:t>
            </a:r>
            <a:r>
              <a:rPr lang="fr-FR" sz="1800" i="1" baseline="30000" dirty="0" err="1">
                <a:latin typeface="Red Hat Display" panose="02010503040201060303" pitchFamily="2" charset="77"/>
              </a:rPr>
              <a:t>re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restecto</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torum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nossit</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ipsam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quiasinus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millam</a:t>
            </a:r>
            <a:r>
              <a:rPr lang="fr-FR" sz="1800" i="1" baseline="30000" dirty="0">
                <a:latin typeface="Red Hat Display" panose="02010503040201060303" pitchFamily="2" charset="77"/>
              </a:rPr>
              <a:t> quo que </a:t>
            </a:r>
            <a:r>
              <a:rPr lang="fr-FR" sz="1800" i="1" baseline="30000" dirty="0" err="1">
                <a:latin typeface="Red Hat Display" panose="02010503040201060303" pitchFamily="2" charset="77"/>
              </a:rPr>
              <a:t>simus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repudi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nimossundam</a:t>
            </a:r>
            <a:r>
              <a:rPr lang="fr-FR" sz="1800" i="1" baseline="30000" dirty="0">
                <a:latin typeface="Red Hat Display" panose="02010503040201060303" pitchFamily="2" charset="77"/>
              </a:rPr>
              <a:t> qui ut </a:t>
            </a:r>
            <a:r>
              <a:rPr lang="fr-FR" sz="1800" i="1" baseline="30000" dirty="0" err="1">
                <a:latin typeface="Red Hat Display" panose="02010503040201060303" pitchFamily="2" charset="77"/>
              </a:rPr>
              <a:t>latempel</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ipsa</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nim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velistinum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dipsantem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esentio</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volupta</a:t>
            </a:r>
            <a:r>
              <a:rPr lang="fr-FR" sz="1800" i="1" baseline="30000" dirty="0">
                <a:latin typeface="Red Hat Display" panose="02010503040201060303" pitchFamily="2" charset="77"/>
              </a:rPr>
              <a:t> et </a:t>
            </a:r>
            <a:r>
              <a:rPr lang="fr-FR" sz="1800" i="1" baseline="30000" dirty="0" err="1">
                <a:latin typeface="Red Hat Display" panose="02010503040201060303" pitchFamily="2" charset="77"/>
              </a:rPr>
              <a:t>iur</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alique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volum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eos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aut</a:t>
            </a:r>
            <a:r>
              <a:rPr lang="fr-FR" sz="1800" i="1" baseline="30000" dirty="0">
                <a:latin typeface="Red Hat Display" panose="02010503040201060303" pitchFamily="2" charset="77"/>
              </a:rPr>
              <a:t> lis </a:t>
            </a:r>
            <a:r>
              <a:rPr lang="fr-FR" sz="1800" i="1" baseline="30000" dirty="0" err="1">
                <a:latin typeface="Red Hat Display" panose="02010503040201060303" pitchFamily="2" charset="77"/>
              </a:rPr>
              <a:t>ipsus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modi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occatet</a:t>
            </a:r>
            <a:r>
              <a:rPr lang="fr-FR" sz="1800" i="1" baseline="30000" dirty="0">
                <a:latin typeface="Red Hat Display" panose="02010503040201060303" pitchFamily="2" charset="77"/>
              </a:rPr>
              <a:t> accus </a:t>
            </a:r>
            <a:r>
              <a:rPr lang="fr-FR" sz="1800" i="1" baseline="30000" dirty="0" err="1">
                <a:latin typeface="Red Hat Display" panose="02010503040201060303" pitchFamily="2" charset="77"/>
              </a:rPr>
              <a:t>quatum</a:t>
            </a:r>
            <a:r>
              <a:rPr lang="fr-FR" sz="1800" i="1" baseline="30000" dirty="0">
                <a:latin typeface="Red Hat Display" panose="02010503040201060303" pitchFamily="2" charset="77"/>
              </a:rPr>
              <a:t> qui </a:t>
            </a:r>
            <a:r>
              <a:rPr lang="fr-FR" sz="1800" i="1" baseline="30000" dirty="0" err="1">
                <a:latin typeface="Red Hat Display" panose="02010503040201060303" pitchFamily="2" charset="77"/>
              </a:rPr>
              <a:t>andipsum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nis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evenihi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llatusciisin</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nonsequam</a:t>
            </a:r>
            <a:r>
              <a:rPr lang="fr-FR" sz="1800" i="1" baseline="30000" dirty="0">
                <a:latin typeface="Red Hat Display" panose="02010503040201060303" pitchFamily="2" charset="77"/>
              </a:rPr>
              <a:t> labo. Ut </a:t>
            </a:r>
            <a:r>
              <a:rPr lang="fr-FR" sz="1800" i="1" baseline="30000" dirty="0" err="1">
                <a:latin typeface="Red Hat Display" panose="02010503040201060303" pitchFamily="2" charset="77"/>
              </a:rPr>
              <a:t>modi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beaqui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volore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venderum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ea</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verspis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eatis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quam</a:t>
            </a:r>
            <a:r>
              <a:rPr lang="fr-FR" sz="1800" i="1" baseline="30000" dirty="0">
                <a:latin typeface="Red Hat Display" panose="02010503040201060303" pitchFamily="2" charset="77"/>
              </a:rPr>
              <a:t>, ut </a:t>
            </a:r>
            <a:r>
              <a:rPr lang="fr-FR" sz="1800" i="1" baseline="30000" dirty="0" err="1">
                <a:latin typeface="Red Hat Display" panose="02010503040201060303" pitchFamily="2" charset="77"/>
              </a:rPr>
              <a:t>laboriam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ressit</a:t>
            </a:r>
            <a:r>
              <a:rPr lang="fr-FR" sz="1800" i="1" baseline="30000" dirty="0">
                <a:latin typeface="Red Hat Display" panose="02010503040201060303" pitchFamily="2" charset="77"/>
              </a:rPr>
              <a:t>, que </a:t>
            </a:r>
            <a:r>
              <a:rPr lang="fr-FR" sz="1800" i="1" baseline="30000" dirty="0" err="1">
                <a:latin typeface="Red Hat Display" panose="02010503040201060303" pitchFamily="2" charset="77"/>
              </a:rPr>
              <a:t>laborem</a:t>
            </a:r>
            <a:r>
              <a:rPr lang="fr-FR" sz="1800" i="1" baseline="30000" dirty="0">
                <a:latin typeface="Red Hat Display" panose="02010503040201060303" pitchFamily="2" charset="77"/>
              </a:rPr>
              <a:t> et </a:t>
            </a:r>
            <a:r>
              <a:rPr lang="fr-FR" sz="1800" i="1" baseline="30000" dirty="0" err="1">
                <a:latin typeface="Red Hat Display" panose="02010503040201060303" pitchFamily="2" charset="77"/>
              </a:rPr>
              <a:t>quae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voleseque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offic</a:t>
            </a:r>
            <a:r>
              <a:rPr lang="fr-FR" sz="1800" i="1" baseline="30000" dirty="0">
                <a:latin typeface="Red Hat Display" panose="02010503040201060303" pitchFamily="2" charset="77"/>
              </a:rPr>
              <a:t> te </a:t>
            </a:r>
            <a:r>
              <a:rPr lang="fr-FR" sz="1800" i="1" baseline="30000" dirty="0" err="1">
                <a:latin typeface="Red Hat Display" panose="02010503040201060303" pitchFamily="2" charset="77"/>
              </a:rPr>
              <a:t>pariate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verisqui</a:t>
            </a:r>
            <a:r>
              <a:rPr lang="fr-FR" sz="1800" i="1" baseline="30000" dirty="0">
                <a:latin typeface="Red Hat Display" panose="02010503040201060303" pitchFamily="2" charset="77"/>
              </a:rPr>
              <a:t> volo </a:t>
            </a:r>
            <a:r>
              <a:rPr lang="fr-FR" sz="1800" i="1" baseline="30000" dirty="0" err="1">
                <a:latin typeface="Red Hat Display" panose="02010503040201060303" pitchFamily="2" charset="77"/>
              </a:rPr>
              <a:t>offic</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temodis</a:t>
            </a:r>
            <a:r>
              <a:rPr lang="fr-FR" sz="1800" i="1" baseline="30000" dirty="0">
                <a:latin typeface="Red Hat Display" panose="02010503040201060303" pitchFamily="2" charset="77"/>
              </a:rPr>
              <a:t> apis </a:t>
            </a:r>
            <a:r>
              <a:rPr lang="fr-FR" sz="1800" i="1" baseline="30000" dirty="0" err="1">
                <a:latin typeface="Red Hat Display" panose="02010503040201060303" pitchFamily="2" charset="77"/>
              </a:rPr>
              <a:t>endio</a:t>
            </a:r>
            <a:r>
              <a:rPr lang="fr-FR" sz="1800" i="1" baseline="30000" dirty="0">
                <a:latin typeface="Red Hat Display" panose="02010503040201060303" pitchFamily="2" charset="77"/>
              </a:rPr>
              <a:t> dit </a:t>
            </a:r>
            <a:r>
              <a:rPr lang="fr-FR" sz="1800" i="1" baseline="30000" dirty="0" err="1">
                <a:latin typeface="Red Hat Display" panose="02010503040201060303" pitchFamily="2" charset="77"/>
              </a:rPr>
              <a:t>omnimin</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ctisto</a:t>
            </a:r>
            <a:r>
              <a:rPr lang="fr-FR" sz="1800" i="1" baseline="30000" dirty="0">
                <a:latin typeface="Red Hat Display" panose="02010503040201060303" pitchFamily="2" charset="77"/>
              </a:rPr>
              <a:t> que </a:t>
            </a:r>
            <a:r>
              <a:rPr lang="fr-FR" sz="1800" i="1" baseline="30000" dirty="0" err="1">
                <a:latin typeface="Red Hat Display" panose="02010503040201060303" pitchFamily="2" charset="77"/>
              </a:rPr>
              <a:t>elecusci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ulpa</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dolupta</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tibeaqui</a:t>
            </a:r>
            <a:r>
              <a:rPr lang="fr-FR" sz="1800" i="1" baseline="30000" dirty="0">
                <a:latin typeface="Red Hat Display" panose="02010503040201060303" pitchFamily="2" charset="77"/>
              </a:rPr>
              <a:t> cum </a:t>
            </a:r>
            <a:r>
              <a:rPr lang="fr-FR" sz="1800" i="1" baseline="30000" dirty="0" err="1">
                <a:latin typeface="Red Hat Display" panose="02010503040201060303" pitchFamily="2" charset="77"/>
              </a:rPr>
              <a:t>voluptae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volorep</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rectem</a:t>
            </a:r>
            <a:r>
              <a:rPr lang="fr-FR" sz="1800" i="1" baseline="30000" dirty="0">
                <a:latin typeface="Red Hat Display" panose="02010503040201060303" pitchFamily="2" charset="77"/>
              </a:rPr>
              <a:t> ex </a:t>
            </a:r>
            <a:r>
              <a:rPr lang="fr-FR" sz="1800" i="1" baseline="30000" dirty="0" err="1">
                <a:latin typeface="Red Hat Display" panose="02010503040201060303" pitchFamily="2" charset="77"/>
              </a:rPr>
              <a:t>eos</a:t>
            </a:r>
            <a:r>
              <a:rPr lang="fr-FR" sz="1800" i="1" baseline="30000" dirty="0">
                <a:latin typeface="Red Hat Display" panose="02010503040201060303" pitchFamily="2" charset="77"/>
              </a:rPr>
              <a:t> qui </a:t>
            </a:r>
            <a:r>
              <a:rPr lang="fr-FR" sz="1800" i="1" baseline="30000" dirty="0" err="1">
                <a:latin typeface="Red Hat Display" panose="02010503040201060303" pitchFamily="2" charset="77"/>
              </a:rPr>
              <a:t>dolupta</a:t>
            </a:r>
            <a:r>
              <a:rPr lang="fr-FR" sz="1800" i="1" baseline="30000" dirty="0">
                <a:latin typeface="Red Hat Display" panose="02010503040201060303" pitchFamily="2" charset="77"/>
              </a:rPr>
              <a:t> qui </a:t>
            </a:r>
            <a:r>
              <a:rPr lang="fr-FR" sz="1800" i="1" baseline="30000" dirty="0" err="1">
                <a:latin typeface="Red Hat Display" panose="02010503040201060303" pitchFamily="2" charset="77"/>
              </a:rPr>
              <a:t>comnitaqui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optisiti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isinum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aut</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molorep</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tatasperatus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eaquam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nectius</a:t>
            </a:r>
            <a:r>
              <a:rPr lang="fr-FR" sz="1800" i="1" baseline="30000" dirty="0">
                <a:latin typeface="Red Hat Display" panose="02010503040201060303" pitchFamily="2" charset="77"/>
              </a:rPr>
              <a:t> sa </a:t>
            </a:r>
            <a:r>
              <a:rPr lang="fr-FR" sz="1800" i="1" baseline="30000" dirty="0" err="1">
                <a:latin typeface="Red Hat Display" panose="02010503040201060303" pitchFamily="2" charset="77"/>
              </a:rPr>
              <a:t>dolupti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reperit</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odi</a:t>
            </a:r>
            <a:r>
              <a:rPr lang="fr-FR" sz="1800" i="1" baseline="30000" dirty="0">
                <a:latin typeface="Red Hat Display" panose="02010503040201060303" pitchFamily="2" charset="77"/>
              </a:rPr>
              <a:t> ra </a:t>
            </a:r>
            <a:r>
              <a:rPr lang="fr-FR" sz="1800" i="1" baseline="30000" dirty="0" err="1">
                <a:latin typeface="Red Hat Display" panose="02010503040201060303" pitchFamily="2" charset="77"/>
              </a:rPr>
              <a:t>quas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aut</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eum</a:t>
            </a:r>
            <a:r>
              <a:rPr lang="fr-FR" sz="1800" i="1" baseline="30000" dirty="0">
                <a:latin typeface="Red Hat Display" panose="02010503040201060303" pitchFamily="2" charset="77"/>
              </a:rPr>
              <a:t> as de </a:t>
            </a:r>
            <a:r>
              <a:rPr lang="fr-FR" sz="1800" i="1" baseline="30000" dirty="0" err="1">
                <a:latin typeface="Red Hat Display" panose="02010503040201060303" pitchFamily="2" charset="77"/>
              </a:rPr>
              <a:t>sincium</a:t>
            </a:r>
            <a:r>
              <a:rPr lang="fr-FR" sz="1800" i="1" baseline="30000" dirty="0">
                <a:latin typeface="Red Hat Display" panose="02010503040201060303" pitchFamily="2" charset="77"/>
              </a:rPr>
              <a:t> in </a:t>
            </a:r>
            <a:r>
              <a:rPr lang="fr-FR" sz="1800" i="1" baseline="30000" dirty="0" err="1">
                <a:latin typeface="Red Hat Display" panose="02010503040201060303" pitchFamily="2" charset="77"/>
              </a:rPr>
              <a:t>ent</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quam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aruptis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cus</a:t>
            </a:r>
            <a:r>
              <a:rPr lang="fr-FR" sz="1800" i="1" baseline="30000" dirty="0">
                <a:latin typeface="Red Hat Display" panose="02010503040201060303" pitchFamily="2" charset="77"/>
              </a:rPr>
              <a:t>.</a:t>
            </a:r>
          </a:p>
        </p:txBody>
      </p:sp>
      <p:cxnSp>
        <p:nvCxnSpPr>
          <p:cNvPr id="21" name="Straight Connector 20">
            <a:extLst>
              <a:ext uri="{FF2B5EF4-FFF2-40B4-BE49-F238E27FC236}">
                <a16:creationId xmlns:a16="http://schemas.microsoft.com/office/drawing/2014/main" id="{F7048362-4171-FE44-8612-41CC6B00A118}"/>
              </a:ext>
            </a:extLst>
          </p:cNvPr>
          <p:cNvCxnSpPr>
            <a:cxnSpLocks/>
          </p:cNvCxnSpPr>
          <p:nvPr/>
        </p:nvCxnSpPr>
        <p:spPr>
          <a:xfrm>
            <a:off x="2048168" y="38106573"/>
            <a:ext cx="28470699" cy="0"/>
          </a:xfrm>
          <a:prstGeom prst="line">
            <a:avLst/>
          </a:prstGeom>
          <a:ln w="50800">
            <a:solidFill>
              <a:schemeClr val="tx2"/>
            </a:solidFill>
          </a:ln>
        </p:spPr>
        <p:style>
          <a:lnRef idx="2">
            <a:schemeClr val="accent1"/>
          </a:lnRef>
          <a:fillRef idx="0">
            <a:schemeClr val="accent1"/>
          </a:fillRef>
          <a:effectRef idx="1">
            <a:schemeClr val="accent1"/>
          </a:effectRef>
          <a:fontRef idx="minor">
            <a:schemeClr val="tx1"/>
          </a:fontRef>
        </p:style>
      </p:cxnSp>
      <p:sp>
        <p:nvSpPr>
          <p:cNvPr id="22" name="Rectangle 21">
            <a:extLst>
              <a:ext uri="{FF2B5EF4-FFF2-40B4-BE49-F238E27FC236}">
                <a16:creationId xmlns:a16="http://schemas.microsoft.com/office/drawing/2014/main" id="{58337553-A834-CF44-812A-7B8B2B81A88F}"/>
              </a:ext>
            </a:extLst>
          </p:cNvPr>
          <p:cNvSpPr/>
          <p:nvPr/>
        </p:nvSpPr>
        <p:spPr>
          <a:xfrm>
            <a:off x="16459200" y="38730482"/>
            <a:ext cx="14165502" cy="1446550"/>
          </a:xfrm>
          <a:prstGeom prst="rect">
            <a:avLst/>
          </a:prstGeom>
        </p:spPr>
        <p:txBody>
          <a:bodyPr wrap="square">
            <a:spAutoFit/>
          </a:bodyPr>
          <a:lstStyle/>
          <a:p>
            <a:r>
              <a:rPr lang="en-US" sz="8800" b="1" dirty="0">
                <a:solidFill>
                  <a:schemeClr val="tx2"/>
                </a:solidFill>
                <a:latin typeface="Red Hat Display" panose="02010503040201060303" pitchFamily="2" charset="77"/>
              </a:rPr>
              <a:t>CONCLUSION</a:t>
            </a:r>
          </a:p>
        </p:txBody>
      </p:sp>
      <p:sp>
        <p:nvSpPr>
          <p:cNvPr id="26" name="TextBox 25">
            <a:extLst>
              <a:ext uri="{FF2B5EF4-FFF2-40B4-BE49-F238E27FC236}">
                <a16:creationId xmlns:a16="http://schemas.microsoft.com/office/drawing/2014/main" id="{4840F6E3-E6A6-CE41-8515-127286962904}"/>
              </a:ext>
            </a:extLst>
          </p:cNvPr>
          <p:cNvSpPr txBox="1"/>
          <p:nvPr/>
        </p:nvSpPr>
        <p:spPr>
          <a:xfrm>
            <a:off x="2155191" y="972887"/>
            <a:ext cx="29340809" cy="2862322"/>
          </a:xfrm>
          <a:prstGeom prst="rect">
            <a:avLst/>
          </a:prstGeom>
          <a:noFill/>
        </p:spPr>
        <p:txBody>
          <a:bodyPr wrap="square" rtlCol="0">
            <a:spAutoFit/>
          </a:bodyPr>
          <a:lstStyle/>
          <a:p>
            <a:r>
              <a:rPr lang="en-US" sz="18000" dirty="0">
                <a:latin typeface="Red Hat Display" panose="02010503040201060303" pitchFamily="2" charset="77"/>
              </a:rPr>
              <a:t>Full Title of your Poster Here</a:t>
            </a:r>
          </a:p>
        </p:txBody>
      </p:sp>
      <p:sp>
        <p:nvSpPr>
          <p:cNvPr id="27" name="TextBox 26">
            <a:extLst>
              <a:ext uri="{FF2B5EF4-FFF2-40B4-BE49-F238E27FC236}">
                <a16:creationId xmlns:a16="http://schemas.microsoft.com/office/drawing/2014/main" id="{6B966AEC-CDCD-344E-94E2-B32985535AA6}"/>
              </a:ext>
            </a:extLst>
          </p:cNvPr>
          <p:cNvSpPr txBox="1"/>
          <p:nvPr/>
        </p:nvSpPr>
        <p:spPr>
          <a:xfrm>
            <a:off x="2155191" y="3620012"/>
            <a:ext cx="28621474" cy="1015663"/>
          </a:xfrm>
          <a:prstGeom prst="rect">
            <a:avLst/>
          </a:prstGeom>
          <a:noFill/>
        </p:spPr>
        <p:txBody>
          <a:bodyPr wrap="square" rtlCol="0">
            <a:spAutoFit/>
          </a:bodyPr>
          <a:lstStyle/>
          <a:p>
            <a:r>
              <a:rPr lang="en-US" sz="6000" dirty="0">
                <a:latin typeface="Red Hat Display" panose="02010503040201060303" pitchFamily="2" charset="77"/>
              </a:rPr>
              <a:t>Authors and Affiliations | Authors and Affiliations</a:t>
            </a:r>
          </a:p>
        </p:txBody>
      </p:sp>
      <p:sp>
        <p:nvSpPr>
          <p:cNvPr id="28" name="Rectangle 27">
            <a:extLst>
              <a:ext uri="{FF2B5EF4-FFF2-40B4-BE49-F238E27FC236}">
                <a16:creationId xmlns:a16="http://schemas.microsoft.com/office/drawing/2014/main" id="{3D58977E-A9AF-4947-9646-832BB7026E33}"/>
              </a:ext>
            </a:extLst>
          </p:cNvPr>
          <p:cNvSpPr/>
          <p:nvPr/>
        </p:nvSpPr>
        <p:spPr>
          <a:xfrm>
            <a:off x="2015654" y="38803628"/>
            <a:ext cx="12780216" cy="5366117"/>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TextBox 28">
            <a:extLst>
              <a:ext uri="{FF2B5EF4-FFF2-40B4-BE49-F238E27FC236}">
                <a16:creationId xmlns:a16="http://schemas.microsoft.com/office/drawing/2014/main" id="{BA1D4856-7312-434E-8A5C-DC308FF16BAC}"/>
              </a:ext>
            </a:extLst>
          </p:cNvPr>
          <p:cNvSpPr txBox="1"/>
          <p:nvPr/>
        </p:nvSpPr>
        <p:spPr>
          <a:xfrm>
            <a:off x="16376786" y="40370507"/>
            <a:ext cx="14399879" cy="7991418"/>
          </a:xfrm>
          <a:prstGeom prst="rect">
            <a:avLst/>
          </a:prstGeom>
          <a:noFill/>
        </p:spPr>
        <p:txBody>
          <a:bodyPr wrap="square" rtlCol="0">
            <a:spAutoFit/>
          </a:bodyPr>
          <a:lstStyle/>
          <a:p>
            <a:pPr>
              <a:lnSpc>
                <a:spcPct val="150000"/>
              </a:lnSpc>
              <a:spcAft>
                <a:spcPts val="1200"/>
              </a:spcAft>
            </a:pPr>
            <a:r>
              <a:rPr lang="ro-RO" sz="2800" baseline="30000" dirty="0">
                <a:latin typeface="Red Hat Display" panose="02010503040201060303" pitchFamily="2" charset="77"/>
              </a:rPr>
              <a:t>Optat laborionse molor audis exerspe rferio cullabo. Occum illic to voluptium, quo volorepudiam untusam et voloratectur re lab idusand ebitem que vel et es auta prepernam undi ut ma con culliquiatur sequas vita voloria et il molest esequis aciti dis venetur, occullu ptaquiae cusam hari conecepror alibus eum que la quistis et ius, vollabo rectotae con por samendus et eaquos etur moluptae seritatur rem laccusae peligni berchici dolupta duciet eaquam, odictotat laborer chilit velestius con pario is dolori comnis sequidit ut voluptam, ut eate laborro cone doluptasimi, officit endunti isimaionemod et aut magnatio te senda volesse quasped quos et fuga. Nemolup tatempo ribusant aut ut el id eseniscimi, ex elitaqu aescilitio maximini blat dempor aboreiur?</a:t>
            </a:r>
          </a:p>
          <a:p>
            <a:pPr>
              <a:lnSpc>
                <a:spcPct val="150000"/>
              </a:lnSpc>
              <a:spcAft>
                <a:spcPts val="1200"/>
              </a:spcAft>
            </a:pPr>
            <a:r>
              <a:rPr lang="ro-RO" sz="2800" baseline="30000" dirty="0">
                <a:latin typeface="Red Hat Display" panose="02010503040201060303" pitchFamily="2" charset="77"/>
              </a:rPr>
              <a:t>Porendunt es sequam accae officipiet rem intem ne num nitatur, occuptat et vel ipsum re landaerum velessitate niti idunt.</a:t>
            </a:r>
          </a:p>
          <a:p>
            <a:pPr>
              <a:lnSpc>
                <a:spcPct val="150000"/>
              </a:lnSpc>
              <a:spcAft>
                <a:spcPts val="1200"/>
              </a:spcAft>
            </a:pPr>
            <a:r>
              <a:rPr lang="ro-RO" sz="2800" baseline="30000" dirty="0">
                <a:latin typeface="Red Hat Display" panose="02010503040201060303" pitchFamily="2" charset="77"/>
              </a:rPr>
              <a:t>Fugitias id molent mos re voluptatus es nonsequam volore, corpore pernati cum que quost, ut parchil moluptatem fuga. Ut voluptiis pa nihitia voluptamus dolore nienda dolorehent liberi ommoles dolorio nseque venienis quo blaborpora nonecessiti blacepudae sunto volupta tquias secea des dolorem quiduci de consequi ullupti nonsequo dolorrum expliqui corporp orestrum faceatur? Nonsequae sint escipsam re prereprate ma dolo tet liqui verum quam di tem corrum inias accum res autatur magnimet essenture, tem quibus sum coritam ut as </a:t>
            </a:r>
            <a:r>
              <a:rPr lang="ro-RO" sz="2800" baseline="30000" dirty="0" err="1">
                <a:latin typeface="Red Hat Display" panose="02010503040201060303" pitchFamily="2" charset="77"/>
              </a:rPr>
              <a:t>exerit</a:t>
            </a:r>
            <a:r>
              <a:rPr lang="ro-RO" sz="2800" baseline="30000" dirty="0">
                <a:latin typeface="Red Hat Display" panose="02010503040201060303" pitchFamily="2" charset="77"/>
              </a:rPr>
              <a:t> </a:t>
            </a:r>
            <a:r>
              <a:rPr lang="ro-RO" sz="2800" baseline="30000" dirty="0" err="1">
                <a:latin typeface="Red Hat Display" panose="02010503040201060303" pitchFamily="2" charset="77"/>
              </a:rPr>
              <a:t>denis</a:t>
            </a:r>
            <a:r>
              <a:rPr lang="ro-RO" sz="2800" baseline="30000" dirty="0">
                <a:latin typeface="Red Hat Display" panose="02010503040201060303" pitchFamily="2" charset="77"/>
              </a:rPr>
              <a:t> posam si te veliqui aerorro minis aspelest, sum diciisitae sit, alia volupta nam ut aut aliqui odio te net erempel il magnihi llandionsent voluptatur?</a:t>
            </a:r>
          </a:p>
          <a:p>
            <a:pPr>
              <a:lnSpc>
                <a:spcPct val="150000"/>
              </a:lnSpc>
              <a:spcAft>
                <a:spcPts val="1200"/>
              </a:spcAft>
            </a:pPr>
            <a:r>
              <a:rPr lang="ro-RO" sz="2800" baseline="30000" dirty="0">
                <a:latin typeface="Red Hat Display" panose="02010503040201060303" pitchFamily="2" charset="77"/>
              </a:rPr>
              <a:t>Estibea tempor solorem ea ad mo mossitibusa nobist iduciis ciliqua ssitatius apel ea nes dita volupta quunt.</a:t>
            </a:r>
          </a:p>
          <a:p>
            <a:pPr>
              <a:lnSpc>
                <a:spcPct val="150000"/>
              </a:lnSpc>
              <a:spcAft>
                <a:spcPts val="1200"/>
              </a:spcAft>
            </a:pPr>
            <a:r>
              <a:rPr lang="fr-FR" sz="2800" baseline="30000" dirty="0" err="1">
                <a:latin typeface="Red Hat Display" panose="02010503040201060303" pitchFamily="2" charset="77"/>
              </a:rPr>
              <a:t>Ceratiur</a:t>
            </a:r>
            <a:r>
              <a:rPr lang="fr-FR" sz="2800" baseline="30000" dirty="0">
                <a:latin typeface="Red Hat Display" panose="02010503040201060303" pitchFamily="2" charset="77"/>
              </a:rPr>
              <a:t> si </a:t>
            </a:r>
            <a:r>
              <a:rPr lang="fr-FR" sz="2800" baseline="30000" dirty="0" err="1">
                <a:latin typeface="Red Hat Display" panose="02010503040201060303" pitchFamily="2" charset="77"/>
              </a:rPr>
              <a:t>sequi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dem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re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poratus</a:t>
            </a:r>
            <a:r>
              <a:rPr lang="fr-FR" sz="2800" baseline="30000" dirty="0">
                <a:latin typeface="Red Hat Display" panose="02010503040201060303" pitchFamily="2" charset="77"/>
              </a:rPr>
              <a:t> que </a:t>
            </a:r>
            <a:r>
              <a:rPr lang="fr-FR" sz="2800" baseline="30000" dirty="0" err="1">
                <a:latin typeface="Red Hat Display" panose="02010503040201060303" pitchFamily="2" charset="77"/>
              </a:rPr>
              <a:t>re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restecto</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torum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nossit</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ipsam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quiasinus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millam</a:t>
            </a:r>
            <a:r>
              <a:rPr lang="fr-FR" sz="2800" baseline="30000" dirty="0">
                <a:latin typeface="Red Hat Display" panose="02010503040201060303" pitchFamily="2" charset="77"/>
              </a:rPr>
              <a:t> quo que </a:t>
            </a:r>
            <a:r>
              <a:rPr lang="fr-FR" sz="2800" baseline="30000" dirty="0" err="1">
                <a:latin typeface="Red Hat Display" panose="02010503040201060303" pitchFamily="2" charset="77"/>
              </a:rPr>
              <a:t>simus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re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repudi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nimossundam</a:t>
            </a:r>
            <a:r>
              <a:rPr lang="fr-FR" sz="2800" baseline="30000" dirty="0">
                <a:latin typeface="Red Hat Display" panose="02010503040201060303" pitchFamily="2" charset="77"/>
              </a:rPr>
              <a:t> qui ut </a:t>
            </a:r>
            <a:r>
              <a:rPr lang="fr-FR" sz="2800" baseline="30000" dirty="0" err="1">
                <a:latin typeface="Red Hat Display" panose="02010503040201060303" pitchFamily="2" charset="77"/>
              </a:rPr>
              <a:t>latempel</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ipsa</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nim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velistinum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dipsantem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esentio</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volupta</a:t>
            </a:r>
            <a:r>
              <a:rPr lang="fr-FR" sz="2800" baseline="30000" dirty="0">
                <a:latin typeface="Red Hat Display" panose="02010503040201060303" pitchFamily="2" charset="77"/>
              </a:rPr>
              <a:t> et </a:t>
            </a:r>
            <a:r>
              <a:rPr lang="fr-FR" sz="2800" baseline="30000" dirty="0" err="1">
                <a:latin typeface="Red Hat Display" panose="02010503040201060303" pitchFamily="2" charset="77"/>
              </a:rPr>
              <a:t>iur</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alique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volum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eos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aut</a:t>
            </a:r>
            <a:r>
              <a:rPr lang="fr-FR" sz="2800" baseline="30000" dirty="0">
                <a:latin typeface="Red Hat Display" panose="02010503040201060303" pitchFamily="2" charset="77"/>
              </a:rPr>
              <a:t> lis </a:t>
            </a:r>
            <a:r>
              <a:rPr lang="fr-FR" sz="2800" baseline="30000" dirty="0" err="1">
                <a:latin typeface="Red Hat Display" panose="02010503040201060303" pitchFamily="2" charset="77"/>
              </a:rPr>
              <a:t>ipsus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modi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occatet</a:t>
            </a:r>
            <a:r>
              <a:rPr lang="fr-FR" sz="2800" baseline="30000" dirty="0">
                <a:latin typeface="Red Hat Display" panose="02010503040201060303" pitchFamily="2" charset="77"/>
              </a:rPr>
              <a:t> accus </a:t>
            </a:r>
            <a:r>
              <a:rPr lang="fr-FR" sz="2800" baseline="30000" dirty="0" err="1">
                <a:latin typeface="Red Hat Display" panose="02010503040201060303" pitchFamily="2" charset="77"/>
              </a:rPr>
              <a:t>quatum</a:t>
            </a:r>
            <a:r>
              <a:rPr lang="fr-FR" sz="2800" baseline="30000" dirty="0">
                <a:latin typeface="Red Hat Display" panose="02010503040201060303" pitchFamily="2" charset="77"/>
              </a:rPr>
              <a:t> qui </a:t>
            </a:r>
            <a:r>
              <a:rPr lang="fr-FR" sz="2800" baseline="30000" dirty="0" err="1">
                <a:latin typeface="Red Hat Display" panose="02010503040201060303" pitchFamily="2" charset="77"/>
              </a:rPr>
              <a:t>andipsum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nis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evenihi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llatusciisin</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eum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nonsequam</a:t>
            </a:r>
            <a:r>
              <a:rPr lang="fr-FR" sz="2800" baseline="30000" dirty="0">
                <a:latin typeface="Red Hat Display" panose="02010503040201060303" pitchFamily="2" charset="77"/>
              </a:rPr>
              <a:t> labo. Ut </a:t>
            </a:r>
            <a:r>
              <a:rPr lang="fr-FR" sz="2800" baseline="30000" dirty="0" err="1">
                <a:latin typeface="Red Hat Display" panose="02010503040201060303" pitchFamily="2" charset="77"/>
              </a:rPr>
              <a:t>modi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beaqui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volore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venderum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ea</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verspis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eatis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quam</a:t>
            </a:r>
            <a:r>
              <a:rPr lang="fr-FR" sz="2800" baseline="30000" dirty="0">
                <a:latin typeface="Red Hat Display" panose="02010503040201060303" pitchFamily="2" charset="77"/>
              </a:rPr>
              <a:t>, ut </a:t>
            </a:r>
            <a:r>
              <a:rPr lang="fr-FR" sz="2800" baseline="30000" dirty="0" err="1">
                <a:latin typeface="Red Hat Display" panose="02010503040201060303" pitchFamily="2" charset="77"/>
              </a:rPr>
              <a:t>laboriam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ressit</a:t>
            </a:r>
            <a:r>
              <a:rPr lang="fr-FR" sz="2800" baseline="30000" dirty="0">
                <a:latin typeface="Red Hat Display" panose="02010503040201060303" pitchFamily="2" charset="77"/>
              </a:rPr>
              <a:t>, que </a:t>
            </a:r>
            <a:r>
              <a:rPr lang="fr-FR" sz="2800" baseline="30000" dirty="0" err="1">
                <a:latin typeface="Red Hat Display" panose="02010503040201060303" pitchFamily="2" charset="77"/>
              </a:rPr>
              <a:t>laborem</a:t>
            </a:r>
            <a:r>
              <a:rPr lang="fr-FR" sz="2800" baseline="30000" dirty="0">
                <a:latin typeface="Red Hat Display" panose="02010503040201060303" pitchFamily="2" charset="77"/>
              </a:rPr>
              <a:t> et</a:t>
            </a:r>
          </a:p>
        </p:txBody>
      </p:sp>
      <p:sp>
        <p:nvSpPr>
          <p:cNvPr id="30" name="TextBox 29">
            <a:extLst>
              <a:ext uri="{FF2B5EF4-FFF2-40B4-BE49-F238E27FC236}">
                <a16:creationId xmlns:a16="http://schemas.microsoft.com/office/drawing/2014/main" id="{47ECDD48-DB2A-484D-BE30-41302A34165C}"/>
              </a:ext>
            </a:extLst>
          </p:cNvPr>
          <p:cNvSpPr txBox="1"/>
          <p:nvPr/>
        </p:nvSpPr>
        <p:spPr>
          <a:xfrm>
            <a:off x="2122677" y="44608594"/>
            <a:ext cx="12780218" cy="1421757"/>
          </a:xfrm>
          <a:prstGeom prst="rect">
            <a:avLst/>
          </a:prstGeom>
          <a:noFill/>
        </p:spPr>
        <p:txBody>
          <a:bodyPr wrap="square" rtlCol="0">
            <a:spAutoFit/>
          </a:bodyPr>
          <a:lstStyle/>
          <a:p>
            <a:pPr>
              <a:lnSpc>
                <a:spcPts val="2700"/>
              </a:lnSpc>
            </a:pPr>
            <a:r>
              <a:rPr lang="fr-FR" sz="1800" i="1" baseline="30000" dirty="0" err="1">
                <a:latin typeface="Red Hat Display" panose="02010503040201060303" pitchFamily="2" charset="77"/>
              </a:rPr>
              <a:t>Ceratiur</a:t>
            </a:r>
            <a:r>
              <a:rPr lang="fr-FR" sz="1800" i="1" baseline="30000" dirty="0">
                <a:latin typeface="Red Hat Display" panose="02010503040201060303" pitchFamily="2" charset="77"/>
              </a:rPr>
              <a:t> si </a:t>
            </a:r>
            <a:r>
              <a:rPr lang="fr-FR" sz="1800" i="1" baseline="30000" dirty="0" err="1">
                <a:latin typeface="Red Hat Display" panose="02010503040201060303" pitchFamily="2" charset="77"/>
              </a:rPr>
              <a:t>sequi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dem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poratus</a:t>
            </a:r>
            <a:r>
              <a:rPr lang="fr-FR" sz="1800" i="1" baseline="30000" dirty="0">
                <a:latin typeface="Red Hat Display" panose="02010503040201060303" pitchFamily="2" charset="77"/>
              </a:rPr>
              <a:t> que </a:t>
            </a:r>
            <a:r>
              <a:rPr lang="fr-FR" sz="1800" i="1" baseline="30000" dirty="0" err="1">
                <a:latin typeface="Red Hat Display" panose="02010503040201060303" pitchFamily="2" charset="77"/>
              </a:rPr>
              <a:t>re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restecto</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torum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nossit</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ipsam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quiasinus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millam</a:t>
            </a:r>
            <a:r>
              <a:rPr lang="fr-FR" sz="1800" i="1" baseline="30000" dirty="0">
                <a:latin typeface="Red Hat Display" panose="02010503040201060303" pitchFamily="2" charset="77"/>
              </a:rPr>
              <a:t> quo que </a:t>
            </a:r>
            <a:r>
              <a:rPr lang="fr-FR" sz="1800" i="1" baseline="30000" dirty="0" err="1">
                <a:latin typeface="Red Hat Display" panose="02010503040201060303" pitchFamily="2" charset="77"/>
              </a:rPr>
              <a:t>simus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repudi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nimossundam</a:t>
            </a:r>
            <a:r>
              <a:rPr lang="fr-FR" sz="1800" i="1" baseline="30000" dirty="0">
                <a:latin typeface="Red Hat Display" panose="02010503040201060303" pitchFamily="2" charset="77"/>
              </a:rPr>
              <a:t> qui ut </a:t>
            </a:r>
            <a:r>
              <a:rPr lang="fr-FR" sz="1800" i="1" baseline="30000" dirty="0" err="1">
                <a:latin typeface="Red Hat Display" panose="02010503040201060303" pitchFamily="2" charset="77"/>
              </a:rPr>
              <a:t>latempel</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ipsa</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nim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velistinum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dipsantem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esentio</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volupta</a:t>
            </a:r>
            <a:r>
              <a:rPr lang="fr-FR" sz="1800" i="1" baseline="30000" dirty="0">
                <a:latin typeface="Red Hat Display" panose="02010503040201060303" pitchFamily="2" charset="77"/>
              </a:rPr>
              <a:t> et </a:t>
            </a:r>
            <a:r>
              <a:rPr lang="fr-FR" sz="1800" i="1" baseline="30000" dirty="0" err="1">
                <a:latin typeface="Red Hat Display" panose="02010503040201060303" pitchFamily="2" charset="77"/>
              </a:rPr>
              <a:t>iur</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alique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volum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eos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aut</a:t>
            </a:r>
            <a:r>
              <a:rPr lang="fr-FR" sz="1800" i="1" baseline="30000" dirty="0">
                <a:latin typeface="Red Hat Display" panose="02010503040201060303" pitchFamily="2" charset="77"/>
              </a:rPr>
              <a:t> lis </a:t>
            </a:r>
            <a:r>
              <a:rPr lang="fr-FR" sz="1800" i="1" baseline="30000" dirty="0" err="1">
                <a:latin typeface="Red Hat Display" panose="02010503040201060303" pitchFamily="2" charset="77"/>
              </a:rPr>
              <a:t>ipsus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modi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occatet</a:t>
            </a:r>
            <a:r>
              <a:rPr lang="fr-FR" sz="1800" i="1" baseline="30000" dirty="0">
                <a:latin typeface="Red Hat Display" panose="02010503040201060303" pitchFamily="2" charset="77"/>
              </a:rPr>
              <a:t> accus </a:t>
            </a:r>
            <a:r>
              <a:rPr lang="fr-FR" sz="1800" i="1" baseline="30000" dirty="0" err="1">
                <a:latin typeface="Red Hat Display" panose="02010503040201060303" pitchFamily="2" charset="77"/>
              </a:rPr>
              <a:t>quatum</a:t>
            </a:r>
            <a:r>
              <a:rPr lang="fr-FR" sz="1800" i="1" baseline="30000" dirty="0">
                <a:latin typeface="Red Hat Display" panose="02010503040201060303" pitchFamily="2" charset="77"/>
              </a:rPr>
              <a:t> qui </a:t>
            </a:r>
            <a:r>
              <a:rPr lang="fr-FR" sz="1800" i="1" baseline="30000" dirty="0" err="1">
                <a:latin typeface="Red Hat Display" panose="02010503040201060303" pitchFamily="2" charset="77"/>
              </a:rPr>
              <a:t>andipsum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nis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evenihi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llatusciisin</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nonsequam</a:t>
            </a:r>
            <a:r>
              <a:rPr lang="fr-FR" sz="1800" i="1" baseline="30000" dirty="0">
                <a:latin typeface="Red Hat Display" panose="02010503040201060303" pitchFamily="2" charset="77"/>
              </a:rPr>
              <a:t> labo. Ut </a:t>
            </a:r>
            <a:r>
              <a:rPr lang="fr-FR" sz="1800" i="1" baseline="30000" dirty="0" err="1">
                <a:latin typeface="Red Hat Display" panose="02010503040201060303" pitchFamily="2" charset="77"/>
              </a:rPr>
              <a:t>modi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beaqui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volore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venderum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ea</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verspis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eatis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quam</a:t>
            </a:r>
            <a:r>
              <a:rPr lang="fr-FR" sz="1800" i="1" baseline="30000" dirty="0">
                <a:latin typeface="Red Hat Display" panose="02010503040201060303" pitchFamily="2" charset="77"/>
              </a:rPr>
              <a:t>, ut </a:t>
            </a:r>
            <a:r>
              <a:rPr lang="fr-FR" sz="1800" i="1" baseline="30000" dirty="0" err="1">
                <a:latin typeface="Red Hat Display" panose="02010503040201060303" pitchFamily="2" charset="77"/>
              </a:rPr>
              <a:t>laboriam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ressit</a:t>
            </a:r>
            <a:r>
              <a:rPr lang="fr-FR" sz="1800" i="1" baseline="30000" dirty="0">
                <a:latin typeface="Red Hat Display" panose="02010503040201060303" pitchFamily="2" charset="77"/>
              </a:rPr>
              <a:t>, que </a:t>
            </a:r>
            <a:r>
              <a:rPr lang="fr-FR" sz="1800" i="1" baseline="30000" dirty="0" err="1">
                <a:latin typeface="Red Hat Display" panose="02010503040201060303" pitchFamily="2" charset="77"/>
              </a:rPr>
              <a:t>laborem</a:t>
            </a:r>
            <a:r>
              <a:rPr lang="fr-FR" sz="1800" i="1" baseline="30000" dirty="0">
                <a:latin typeface="Red Hat Display" panose="02010503040201060303" pitchFamily="2" charset="77"/>
              </a:rPr>
              <a:t> et </a:t>
            </a:r>
            <a:r>
              <a:rPr lang="fr-FR" sz="1800" i="1" baseline="30000" dirty="0" err="1">
                <a:latin typeface="Red Hat Display" panose="02010503040201060303" pitchFamily="2" charset="77"/>
              </a:rPr>
              <a:t>quae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voleseque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offic</a:t>
            </a:r>
            <a:r>
              <a:rPr lang="fr-FR" sz="1800" i="1" baseline="30000" dirty="0">
                <a:latin typeface="Red Hat Display" panose="02010503040201060303" pitchFamily="2" charset="77"/>
              </a:rPr>
              <a:t> te </a:t>
            </a:r>
            <a:r>
              <a:rPr lang="fr-FR" sz="1800" i="1" baseline="30000" dirty="0" err="1">
                <a:latin typeface="Red Hat Display" panose="02010503040201060303" pitchFamily="2" charset="77"/>
              </a:rPr>
              <a:t>pariate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verisqui</a:t>
            </a:r>
            <a:r>
              <a:rPr lang="fr-FR" sz="1800" i="1" baseline="30000" dirty="0">
                <a:latin typeface="Red Hat Display" panose="02010503040201060303" pitchFamily="2" charset="77"/>
              </a:rPr>
              <a:t> volo </a:t>
            </a:r>
            <a:r>
              <a:rPr lang="fr-FR" sz="1800" i="1" baseline="30000" dirty="0" err="1">
                <a:latin typeface="Red Hat Display" panose="02010503040201060303" pitchFamily="2" charset="77"/>
              </a:rPr>
              <a:t>offic</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temodis</a:t>
            </a:r>
            <a:r>
              <a:rPr lang="fr-FR" sz="1800" i="1" baseline="30000" dirty="0">
                <a:latin typeface="Red Hat Display" panose="02010503040201060303" pitchFamily="2" charset="77"/>
              </a:rPr>
              <a:t> apis </a:t>
            </a:r>
            <a:r>
              <a:rPr lang="fr-FR" sz="1800" i="1" baseline="30000" dirty="0" err="1">
                <a:latin typeface="Red Hat Display" panose="02010503040201060303" pitchFamily="2" charset="77"/>
              </a:rPr>
              <a:t>endio</a:t>
            </a:r>
            <a:r>
              <a:rPr lang="fr-FR" sz="1800" i="1" baseline="30000" dirty="0">
                <a:latin typeface="Red Hat Display" panose="02010503040201060303" pitchFamily="2" charset="77"/>
              </a:rPr>
              <a:t> dit </a:t>
            </a:r>
            <a:r>
              <a:rPr lang="fr-FR" sz="1800" i="1" baseline="30000" dirty="0" err="1">
                <a:latin typeface="Red Hat Display" panose="02010503040201060303" pitchFamily="2" charset="77"/>
              </a:rPr>
              <a:t>omnimin</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ctisto</a:t>
            </a:r>
            <a:r>
              <a:rPr lang="fr-FR" sz="1800" i="1" baseline="30000" dirty="0">
                <a:latin typeface="Red Hat Display" panose="02010503040201060303" pitchFamily="2" charset="77"/>
              </a:rPr>
              <a:t> que </a:t>
            </a:r>
            <a:r>
              <a:rPr lang="fr-FR" sz="1800" i="1" baseline="30000" dirty="0" err="1">
                <a:latin typeface="Red Hat Display" panose="02010503040201060303" pitchFamily="2" charset="77"/>
              </a:rPr>
              <a:t>elecusci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ulpa</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dolupta</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tibeaqui</a:t>
            </a:r>
            <a:r>
              <a:rPr lang="fr-FR" sz="1800" i="1" baseline="30000" dirty="0">
                <a:latin typeface="Red Hat Display" panose="02010503040201060303" pitchFamily="2" charset="77"/>
              </a:rPr>
              <a:t> cum </a:t>
            </a:r>
            <a:r>
              <a:rPr lang="fr-FR" sz="1800" i="1" baseline="30000" dirty="0" err="1">
                <a:latin typeface="Red Hat Display" panose="02010503040201060303" pitchFamily="2" charset="77"/>
              </a:rPr>
              <a:t>voluptae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volorep</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rectem</a:t>
            </a:r>
            <a:r>
              <a:rPr lang="fr-FR" sz="1800" i="1" baseline="30000" dirty="0">
                <a:latin typeface="Red Hat Display" panose="02010503040201060303" pitchFamily="2" charset="77"/>
              </a:rPr>
              <a:t> ex </a:t>
            </a:r>
            <a:r>
              <a:rPr lang="fr-FR" sz="1800" i="1" baseline="30000" dirty="0" err="1">
                <a:latin typeface="Red Hat Display" panose="02010503040201060303" pitchFamily="2" charset="77"/>
              </a:rPr>
              <a:t>eos</a:t>
            </a:r>
            <a:r>
              <a:rPr lang="fr-FR" sz="1800" i="1" baseline="30000" dirty="0">
                <a:latin typeface="Red Hat Display" panose="02010503040201060303" pitchFamily="2" charset="77"/>
              </a:rPr>
              <a:t> qui </a:t>
            </a:r>
            <a:r>
              <a:rPr lang="fr-FR" sz="1800" i="1" baseline="30000" dirty="0" err="1">
                <a:latin typeface="Red Hat Display" panose="02010503040201060303" pitchFamily="2" charset="77"/>
              </a:rPr>
              <a:t>dolupta</a:t>
            </a:r>
            <a:r>
              <a:rPr lang="fr-FR" sz="1800" i="1" baseline="30000" dirty="0">
                <a:latin typeface="Red Hat Display" panose="02010503040201060303" pitchFamily="2" charset="77"/>
              </a:rPr>
              <a:t> qui </a:t>
            </a:r>
            <a:r>
              <a:rPr lang="fr-FR" sz="1800" i="1" baseline="30000" dirty="0" err="1">
                <a:latin typeface="Red Hat Display" panose="02010503040201060303" pitchFamily="2" charset="77"/>
              </a:rPr>
              <a:t>comnitaqui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optisiti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isinum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aut</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molorep</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tatasperatus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eaquam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nectius</a:t>
            </a:r>
            <a:r>
              <a:rPr lang="fr-FR" sz="1800" i="1" baseline="30000" dirty="0">
                <a:latin typeface="Red Hat Display" panose="02010503040201060303" pitchFamily="2" charset="77"/>
              </a:rPr>
              <a:t> sa </a:t>
            </a:r>
            <a:r>
              <a:rPr lang="fr-FR" sz="1800" i="1" baseline="30000" dirty="0" err="1">
                <a:latin typeface="Red Hat Display" panose="02010503040201060303" pitchFamily="2" charset="77"/>
              </a:rPr>
              <a:t>dolupti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reperit</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odi</a:t>
            </a:r>
            <a:r>
              <a:rPr lang="fr-FR" sz="1800" i="1" baseline="30000" dirty="0">
                <a:latin typeface="Red Hat Display" panose="02010503040201060303" pitchFamily="2" charset="77"/>
              </a:rPr>
              <a:t> ra </a:t>
            </a:r>
            <a:r>
              <a:rPr lang="fr-FR" sz="1800" i="1" baseline="30000" dirty="0" err="1">
                <a:latin typeface="Red Hat Display" panose="02010503040201060303" pitchFamily="2" charset="77"/>
              </a:rPr>
              <a:t>quas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aut</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eum</a:t>
            </a:r>
            <a:r>
              <a:rPr lang="fr-FR" sz="1800" i="1" baseline="30000" dirty="0">
                <a:latin typeface="Red Hat Display" panose="02010503040201060303" pitchFamily="2" charset="77"/>
              </a:rPr>
              <a:t> as de </a:t>
            </a:r>
            <a:r>
              <a:rPr lang="fr-FR" sz="1800" i="1" baseline="30000" dirty="0" err="1">
                <a:latin typeface="Red Hat Display" panose="02010503040201060303" pitchFamily="2" charset="77"/>
              </a:rPr>
              <a:t>sincium</a:t>
            </a:r>
            <a:r>
              <a:rPr lang="fr-FR" sz="1800" i="1" baseline="30000" dirty="0">
                <a:latin typeface="Red Hat Display" panose="02010503040201060303" pitchFamily="2" charset="77"/>
              </a:rPr>
              <a:t> in </a:t>
            </a:r>
            <a:r>
              <a:rPr lang="fr-FR" sz="1800" i="1" baseline="30000" dirty="0" err="1">
                <a:latin typeface="Red Hat Display" panose="02010503040201060303" pitchFamily="2" charset="77"/>
              </a:rPr>
              <a:t>ent</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quam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aruptis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cus</a:t>
            </a:r>
            <a:r>
              <a:rPr lang="fr-FR" sz="1800" i="1" baseline="30000" dirty="0">
                <a:latin typeface="Red Hat Display" panose="02010503040201060303" pitchFamily="2" charset="77"/>
              </a:rPr>
              <a:t>.</a:t>
            </a:r>
          </a:p>
        </p:txBody>
      </p:sp>
      <p:pic>
        <p:nvPicPr>
          <p:cNvPr id="31" name="Picture 30">
            <a:extLst>
              <a:ext uri="{FF2B5EF4-FFF2-40B4-BE49-F238E27FC236}">
                <a16:creationId xmlns:a16="http://schemas.microsoft.com/office/drawing/2014/main" id="{3AE1B5D1-34DB-3049-9BCF-F1F99976E8DB}"/>
              </a:ext>
            </a:extLst>
          </p:cNvPr>
          <p:cNvPicPr>
            <a:picLocks noChangeAspect="1"/>
          </p:cNvPicPr>
          <p:nvPr/>
        </p:nvPicPr>
        <p:blipFill>
          <a:blip r:embed="rId4"/>
          <a:stretch>
            <a:fillRect/>
          </a:stretch>
        </p:blipFill>
        <p:spPr>
          <a:xfrm>
            <a:off x="1886601" y="47392640"/>
            <a:ext cx="7696311" cy="1880547"/>
          </a:xfrm>
          <a:prstGeom prst="rect">
            <a:avLst/>
          </a:prstGeom>
        </p:spPr>
      </p:pic>
    </p:spTree>
    <p:extLst>
      <p:ext uri="{BB962C8B-B14F-4D97-AF65-F5344CB8AC3E}">
        <p14:creationId xmlns:p14="http://schemas.microsoft.com/office/powerpoint/2010/main" val="249629112"/>
      </p:ext>
    </p:extLst>
  </p:cSld>
  <p:clrMapOvr>
    <a:masterClrMapping/>
  </p:clrMapOvr>
</p:sld>
</file>

<file path=ppt/theme/theme1.xml><?xml version="1.0" encoding="utf-8"?>
<a:theme xmlns:a="http://schemas.openxmlformats.org/drawingml/2006/main" name="Office Theme">
  <a:themeElements>
    <a:clrScheme name="WHOI COLORS">
      <a:dk1>
        <a:srgbClr val="041E41"/>
      </a:dk1>
      <a:lt1>
        <a:srgbClr val="FFFFFF"/>
      </a:lt1>
      <a:dk2>
        <a:srgbClr val="0069B1"/>
      </a:dk2>
      <a:lt2>
        <a:srgbClr val="00A9E0"/>
      </a:lt2>
      <a:accent1>
        <a:srgbClr val="00B7BD"/>
      </a:accent1>
      <a:accent2>
        <a:srgbClr val="B7BF10"/>
      </a:accent2>
      <a:accent3>
        <a:srgbClr val="EE5340"/>
      </a:accent3>
      <a:accent4>
        <a:srgbClr val="FFD100"/>
      </a:accent4>
      <a:accent5>
        <a:srgbClr val="031D41"/>
      </a:accent5>
      <a:accent6>
        <a:srgbClr val="BBBCBC"/>
      </a:accent6>
      <a:hlink>
        <a:srgbClr val="CDD74C"/>
      </a:hlink>
      <a:folHlink>
        <a:srgbClr val="B7BF1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454</TotalTime>
  <Words>1928</Words>
  <Application>Microsoft Macintosh PowerPoint</Application>
  <PresentationFormat>Custom</PresentationFormat>
  <Paragraphs>27</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Red Hat Display</vt:lpstr>
      <vt:lpstr>Office Theme</vt:lpstr>
      <vt:lpstr>PowerPoint Presentation</vt:lpstr>
    </vt:vector>
  </TitlesOfParts>
  <Manager/>
  <Company>WHOI</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Katherine Joyce</dc:creator>
  <cp:keywords/>
  <dc:description/>
  <cp:lastModifiedBy>Microsoft Office User</cp:lastModifiedBy>
  <cp:revision>46</cp:revision>
  <cp:lastPrinted>2012-06-14T15:19:58Z</cp:lastPrinted>
  <dcterms:created xsi:type="dcterms:W3CDTF">2012-04-25T16:44:56Z</dcterms:created>
  <dcterms:modified xsi:type="dcterms:W3CDTF">2020-08-03T19:04:17Z</dcterms:modified>
  <cp:category/>
</cp:coreProperties>
</file>